
<file path=[Content_Types].xml><?xml version="1.0" encoding="utf-8"?>
<Types xmlns="http://schemas.openxmlformats.org/package/2006/content-types">
  <Default Extension="xml" ContentType="application/xml"/>
  <Default Extension="mp4" ContentType="video/mp4"/>
  <Default Extension="png" ContentType="image/png"/>
  <Default Extension="wdp" ContentType="image/vnd.ms-photo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comments/comment1.xml" ContentType="application/vnd.openxmlformats-officedocument.presentationml.comments+xml"/>
  <Override PartName="/ppt/comments/comment2.xml" ContentType="application/vnd.openxmlformats-officedocument.presentationml.comments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omments/comment3.xml" ContentType="application/vnd.openxmlformats-officedocument.presentationml.comment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4" r:id="rId3"/>
  </p:sldMasterIdLst>
  <p:notesMasterIdLst>
    <p:notesMasterId r:id="rId35"/>
  </p:notesMasterIdLst>
  <p:sldIdLst>
    <p:sldId id="256" r:id="rId4"/>
    <p:sldId id="257" r:id="rId5"/>
    <p:sldId id="258" r:id="rId6"/>
    <p:sldId id="259" r:id="rId7"/>
    <p:sldId id="260" r:id="rId8"/>
    <p:sldId id="261" r:id="rId9"/>
    <p:sldId id="274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91" r:id="rId22"/>
    <p:sldId id="292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93" r:id="rId31"/>
    <p:sldId id="288" r:id="rId32"/>
    <p:sldId id="289" r:id="rId33"/>
    <p:sldId id="290" r:id="rId34"/>
  </p:sldIdLst>
  <p:sldSz cx="357632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702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1pPr>
    <a:lvl2pPr marL="0" marR="0" indent="0" algn="ctr" defTabSz="58702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2pPr>
    <a:lvl3pPr marL="0" marR="0" indent="0" algn="ctr" defTabSz="58702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3pPr>
    <a:lvl4pPr marL="0" marR="0" indent="0" algn="ctr" defTabSz="58702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4pPr>
    <a:lvl5pPr marL="0" marR="0" indent="0" algn="ctr" defTabSz="58702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5pPr>
    <a:lvl6pPr marL="0" marR="0" indent="0" algn="ctr" defTabSz="58702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6pPr>
    <a:lvl7pPr marL="0" marR="0" indent="0" algn="ctr" defTabSz="58702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7pPr>
    <a:lvl8pPr marL="0" marR="0" indent="0" algn="ctr" defTabSz="58702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8pPr>
    <a:lvl9pPr marL="0" marR="0" indent="0" algn="ctr" defTabSz="58702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9pPr>
  </p:defaultTextStyle>
  <p:extLst>
    <p:ext uri="{EFAFB233-063F-42B5-8137-9DF3F51BA10A}">
      <p15:sldGuideLst xmlns:p15="http://schemas.microsoft.com/office/powerpoint/2012/main">
        <p15:guide id="1" orient="horz" pos="3072">
          <p15:clr>
            <a:srgbClr val="A4A3A4"/>
          </p15:clr>
        </p15:guide>
        <p15:guide id="2" pos="11264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Romero Chao, Veronica" initials="RCV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2E8"/>
          </a:solidFill>
        </a:fill>
      </a:tcStyle>
    </a:wholeTbl>
    <a:band2H>
      <a:tcTxStyle/>
      <a:tcStyle>
        <a:tcBdr/>
        <a:fill>
          <a:solidFill>
            <a:srgbClr val="E6EAF4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2E7CB"/>
          </a:solidFill>
        </a:fill>
      </a:tcStyle>
    </a:wholeTbl>
    <a:band2H>
      <a:tcTxStyle/>
      <a:tcStyle>
        <a:tcBdr/>
        <a:fill>
          <a:solidFill>
            <a:srgbClr val="F8F4E7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5CDDE"/>
          </a:solidFill>
        </a:fill>
      </a:tcStyle>
    </a:wholeTbl>
    <a:band2H>
      <a:tcTxStyle/>
      <a:tcStyle>
        <a:tcBdr/>
        <a:fill>
          <a:solidFill>
            <a:srgbClr val="EBE8E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593" autoAdjust="0"/>
    <p:restoredTop sz="94660"/>
  </p:normalViewPr>
  <p:slideViewPr>
    <p:cSldViewPr>
      <p:cViewPr>
        <p:scale>
          <a:sx n="27" d="100"/>
          <a:sy n="27" d="100"/>
        </p:scale>
        <p:origin x="592" y="1176"/>
      </p:cViewPr>
      <p:guideLst>
        <p:guide orient="horz" pos="3072"/>
        <p:guide pos="1126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9" Type="http://schemas.openxmlformats.org/officeDocument/2006/relationships/slide" Target="slides/slide6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notesMaster" Target="notesMasters/notesMaster1.xml"/><Relationship Id="rId36" Type="http://schemas.openxmlformats.org/officeDocument/2006/relationships/commentAuthors" Target="commentAuthors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37" Type="http://schemas.openxmlformats.org/officeDocument/2006/relationships/presProps" Target="presProps.xml"/><Relationship Id="rId38" Type="http://schemas.openxmlformats.org/officeDocument/2006/relationships/viewProps" Target="viewProps.xml"/><Relationship Id="rId39" Type="http://schemas.openxmlformats.org/officeDocument/2006/relationships/theme" Target="theme/theme1.xml"/><Relationship Id="rId4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oleObject" Target="Libro1" TargetMode="Externa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file:////D:\Docs\Proyectos\Otros\Resultados%20Evaluaci&#243;n%20CONVENCI&#211;N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.xml"/><Relationship Id="rId2" Type="http://schemas.openxmlformats.org/officeDocument/2006/relationships/oleObject" Target="Libro1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3.xml"/><Relationship Id="rId2" Type="http://schemas.openxmlformats.org/officeDocument/2006/relationships/oleObject" Target="Libro1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/D:\Docs\Proyectos\Otros\Resultados%20Evaluaci&#243;n%20CONVENCI&#211;N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/D:\Docs\Proyectos\Otros\Resultados%20Evaluaci&#243;n%20CONVENCI&#211;N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/D:\Docs\Proyectos\Otros\Resultados%20Evaluaci&#243;n%20CONVENCI&#211;N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/D:\Docs\Proyectos\Otros\Resultados%20Evaluaci&#243;n%20CONVENCI&#211;N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/D:\Docs\Proyectos\Otros\Resultados%20Evaluaci&#243;n%20CONVENCI&#211;N.xlsx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/D:\Docs\Proyectos\Otros\Resultados%20Evaluaci&#243;n%20CONVENCI&#211;N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30"/>
      <c:rotY val="9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spPr>
            <a:solidFill>
              <a:schemeClr val="accent5"/>
            </a:solidFill>
          </c:spPr>
          <c:dPt>
            <c:idx val="0"/>
            <c:bubble3D val="0"/>
            <c:spPr>
              <a:noFill/>
            </c:spPr>
          </c:dPt>
          <c:dPt>
            <c:idx val="1"/>
            <c:bubble3D val="0"/>
            <c:spPr>
              <a:solidFill>
                <a:srgbClr val="00882B"/>
              </a:solidFill>
            </c:spPr>
          </c:dPt>
          <c:val>
            <c:numRef>
              <c:f>'Resultados Evaluación'!$M$14:$M$15</c:f>
              <c:numCache>
                <c:formatCode>0%</c:formatCode>
                <c:ptCount val="2"/>
                <c:pt idx="0">
                  <c:v>0.242450664109048</c:v>
                </c:pt>
                <c:pt idx="1">
                  <c:v>0.757549335890952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txPr>
    <a:bodyPr/>
    <a:lstStyle/>
    <a:p>
      <a:pPr>
        <a:defRPr sz="1800"/>
      </a:pPr>
      <a:endParaRPr lang="es-ES_tradnl"/>
    </a:p>
  </c:txPr>
  <c:externalData r:id="rId2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18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1"/>
          <c:order val="1"/>
          <c:tx>
            <c:strRef>
              <c:f>'Resultados Evaluación'!$G$79</c:f>
              <c:strCache>
                <c:ptCount val="1"/>
                <c:pt idx="0">
                  <c:v>AUDI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</c:spPr>
          </c:dPt>
          <c:dPt>
            <c:idx val="1"/>
            <c:bubble3D val="0"/>
            <c:spPr>
              <a:noFill/>
            </c:spPr>
          </c:dPt>
          <c:val>
            <c:numRef>
              <c:f>'Resultados Evaluación'!$H$84:$I$84</c:f>
              <c:numCache>
                <c:formatCode>0%</c:formatCode>
                <c:ptCount val="2"/>
                <c:pt idx="0">
                  <c:v>0.781320445662574</c:v>
                </c:pt>
                <c:pt idx="1">
                  <c:v>0.218679554337426</c:v>
                </c:pt>
              </c:numCache>
            </c:numRef>
          </c:val>
        </c:ser>
        <c:ser>
          <c:idx val="0"/>
          <c:order val="0"/>
          <c:tx>
            <c:strRef>
              <c:f>'Resultados Evaluación'!$G$79</c:f>
              <c:strCache>
                <c:ptCount val="1"/>
                <c:pt idx="0">
                  <c:v>AUDI</c:v>
                </c:pt>
              </c:strCache>
            </c:strRef>
          </c:tx>
          <c:val>
            <c:numRef>
              <c:f>'Resultados Evaluación'!$H$79:$I$79</c:f>
              <c:numCache>
                <c:formatCode>0%</c:formatCode>
                <c:ptCount val="2"/>
                <c:pt idx="0">
                  <c:v>0.798620151002343</c:v>
                </c:pt>
                <c:pt idx="1">
                  <c:v>0.201379848997657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30"/>
      <c:rotY val="9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1"/>
          <c:order val="1"/>
          <c:spPr>
            <a:solidFill>
              <a:schemeClr val="accent5"/>
            </a:solidFill>
          </c:spPr>
          <c:dPt>
            <c:idx val="0"/>
            <c:bubble3D val="0"/>
            <c:spPr>
              <a:noFill/>
            </c:spPr>
          </c:dPt>
          <c:dPt>
            <c:idx val="1"/>
            <c:bubble3D val="0"/>
            <c:spPr>
              <a:solidFill>
                <a:srgbClr val="00882B"/>
              </a:solidFill>
            </c:spPr>
          </c:dPt>
          <c:val>
            <c:numRef>
              <c:f>'Resultados Evaluación'!$K$14:$K$15</c:f>
              <c:numCache>
                <c:formatCode>0%</c:formatCode>
                <c:ptCount val="2"/>
                <c:pt idx="0">
                  <c:v>0.209574429488807</c:v>
                </c:pt>
                <c:pt idx="1">
                  <c:v>0.790425570511193</c:v>
                </c:pt>
              </c:numCache>
            </c:numRef>
          </c:val>
        </c:ser>
        <c:ser>
          <c:idx val="0"/>
          <c:order val="0"/>
          <c:val>
            <c:numRef>
              <c:f>'Resultados Evaluación'!$K$14:$K$15</c:f>
              <c:numCache>
                <c:formatCode>0%</c:formatCode>
                <c:ptCount val="2"/>
                <c:pt idx="0">
                  <c:v>0.209574429488807</c:v>
                </c:pt>
                <c:pt idx="1">
                  <c:v>0.790425570511193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txPr>
    <a:bodyPr/>
    <a:lstStyle/>
    <a:p>
      <a:pPr>
        <a:defRPr sz="1800"/>
      </a:pPr>
      <a:endParaRPr lang="es-ES_tradnl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30"/>
      <c:rotY val="9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noFill/>
            </c:spPr>
          </c:dPt>
          <c:dPt>
            <c:idx val="1"/>
            <c:bubble3D val="0"/>
            <c:spPr>
              <a:solidFill>
                <a:srgbClr val="00882B"/>
              </a:solidFill>
            </c:spPr>
          </c:dPt>
          <c:val>
            <c:numRef>
              <c:f>'Resultados Evaluación'!$L$14:$L$15</c:f>
              <c:numCache>
                <c:formatCode>0%</c:formatCode>
                <c:ptCount val="2"/>
                <c:pt idx="0">
                  <c:v>0.227333590244349</c:v>
                </c:pt>
                <c:pt idx="1">
                  <c:v>0.772666409755651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txPr>
    <a:bodyPr/>
    <a:lstStyle/>
    <a:p>
      <a:pPr>
        <a:defRPr sz="1800"/>
      </a:pPr>
      <a:endParaRPr lang="es-ES_tradnl"/>
    </a:p>
  </c:tx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</c:plotArea>
    <c:plotVisOnly val="1"/>
    <c:dispBlanksAs val="gap"/>
    <c:showDLblsOverMax val="0"/>
  </c:chart>
  <c:spPr>
    <a:noFill/>
    <a:ln>
      <a:noFill/>
    </a:ln>
  </c:sp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18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2"/>
          <c:order val="2"/>
          <c:tx>
            <c:strRef>
              <c:f>'Resultados Evaluación'!$G$79</c:f>
              <c:strCache>
                <c:ptCount val="1"/>
                <c:pt idx="0">
                  <c:v>AUDI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</c:spPr>
          </c:dPt>
          <c:dPt>
            <c:idx val="1"/>
            <c:bubble3D val="0"/>
            <c:spPr>
              <a:noFill/>
            </c:spPr>
          </c:dPt>
          <c:val>
            <c:numRef>
              <c:f>'Resultados Evaluación'!$H$79:$I$79</c:f>
              <c:numCache>
                <c:formatCode>0%</c:formatCode>
                <c:ptCount val="2"/>
                <c:pt idx="0">
                  <c:v>0.798620151002343</c:v>
                </c:pt>
                <c:pt idx="1">
                  <c:v>0.201379848997657</c:v>
                </c:pt>
              </c:numCache>
            </c:numRef>
          </c:val>
        </c:ser>
        <c:ser>
          <c:idx val="3"/>
          <c:order val="3"/>
          <c:tx>
            <c:strRef>
              <c:f>'Resultados Evaluación'!$G$79</c:f>
              <c:strCache>
                <c:ptCount val="1"/>
                <c:pt idx="0">
                  <c:v>AUDI</c:v>
                </c:pt>
              </c:strCache>
            </c:strRef>
          </c:tx>
          <c:val>
            <c:numRef>
              <c:f>'Resultados Evaluación'!$H$79:$I$79</c:f>
              <c:numCache>
                <c:formatCode>0%</c:formatCode>
                <c:ptCount val="2"/>
                <c:pt idx="0">
                  <c:v>0.798620151002343</c:v>
                </c:pt>
                <c:pt idx="1">
                  <c:v>0.201379848997657</c:v>
                </c:pt>
              </c:numCache>
            </c:numRef>
          </c:val>
        </c:ser>
        <c:ser>
          <c:idx val="1"/>
          <c:order val="1"/>
          <c:tx>
            <c:strRef>
              <c:f>'Resultados Evaluación'!$G$79</c:f>
              <c:strCache>
                <c:ptCount val="1"/>
                <c:pt idx="0">
                  <c:v>AUDI</c:v>
                </c:pt>
              </c:strCache>
            </c:strRef>
          </c:tx>
          <c:val>
            <c:numRef>
              <c:f>'Resultados Evaluación'!$H$79:$I$79</c:f>
              <c:numCache>
                <c:formatCode>0%</c:formatCode>
                <c:ptCount val="2"/>
                <c:pt idx="0">
                  <c:v>0.798620151002343</c:v>
                </c:pt>
                <c:pt idx="1">
                  <c:v>0.201379848997657</c:v>
                </c:pt>
              </c:numCache>
            </c:numRef>
          </c:val>
        </c:ser>
        <c:ser>
          <c:idx val="0"/>
          <c:order val="0"/>
          <c:tx>
            <c:strRef>
              <c:f>'Resultados Evaluación'!$G$79</c:f>
              <c:strCache>
                <c:ptCount val="1"/>
                <c:pt idx="0">
                  <c:v>AUDI</c:v>
                </c:pt>
              </c:strCache>
            </c:strRef>
          </c:tx>
          <c:val>
            <c:numRef>
              <c:f>'Resultados Evaluación'!$H$79:$I$79</c:f>
              <c:numCache>
                <c:formatCode>0%</c:formatCode>
                <c:ptCount val="2"/>
                <c:pt idx="0">
                  <c:v>0.798620151002343</c:v>
                </c:pt>
                <c:pt idx="1">
                  <c:v>0.201379848997657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18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1"/>
          <c:order val="1"/>
          <c:tx>
            <c:strRef>
              <c:f>'Resultados Evaluación'!$G$79</c:f>
              <c:strCache>
                <c:ptCount val="1"/>
                <c:pt idx="0">
                  <c:v>AUDI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</c:spPr>
          </c:dPt>
          <c:dPt>
            <c:idx val="1"/>
            <c:bubble3D val="0"/>
            <c:spPr>
              <a:noFill/>
            </c:spPr>
          </c:dPt>
          <c:val>
            <c:numRef>
              <c:f>'Resultados Evaluación'!$H$80:$I$80</c:f>
              <c:numCache>
                <c:formatCode>0%</c:formatCode>
                <c:ptCount val="2"/>
                <c:pt idx="0">
                  <c:v>0.955461293743372</c:v>
                </c:pt>
                <c:pt idx="1">
                  <c:v>0.0445387062566278</c:v>
                </c:pt>
              </c:numCache>
            </c:numRef>
          </c:val>
        </c:ser>
        <c:ser>
          <c:idx val="0"/>
          <c:order val="0"/>
          <c:tx>
            <c:strRef>
              <c:f>'Resultados Evaluación'!$G$79</c:f>
              <c:strCache>
                <c:ptCount val="1"/>
                <c:pt idx="0">
                  <c:v>AUDI</c:v>
                </c:pt>
              </c:strCache>
            </c:strRef>
          </c:tx>
          <c:val>
            <c:numRef>
              <c:f>'Resultados Evaluación'!$H$79:$I$79</c:f>
              <c:numCache>
                <c:formatCode>0%</c:formatCode>
                <c:ptCount val="2"/>
                <c:pt idx="0">
                  <c:v>0.798620151002343</c:v>
                </c:pt>
                <c:pt idx="1">
                  <c:v>0.201379848997657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18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1"/>
          <c:order val="1"/>
          <c:tx>
            <c:strRef>
              <c:f>'Resultados Evaluación'!$G$79</c:f>
              <c:strCache>
                <c:ptCount val="1"/>
                <c:pt idx="0">
                  <c:v>AUDI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</c:spPr>
          </c:dPt>
          <c:dPt>
            <c:idx val="1"/>
            <c:bubble3D val="0"/>
            <c:spPr>
              <a:noFill/>
            </c:spPr>
          </c:dPt>
          <c:val>
            <c:numRef>
              <c:f>'Resultados Evaluación'!$H$81:$I$81</c:f>
              <c:numCache>
                <c:formatCode>0%</c:formatCode>
                <c:ptCount val="2"/>
                <c:pt idx="0">
                  <c:v>0.660326086956522</c:v>
                </c:pt>
                <c:pt idx="1">
                  <c:v>0.339673913043478</c:v>
                </c:pt>
              </c:numCache>
            </c:numRef>
          </c:val>
        </c:ser>
        <c:ser>
          <c:idx val="0"/>
          <c:order val="0"/>
          <c:tx>
            <c:strRef>
              <c:f>'Resultados Evaluación'!$G$79</c:f>
              <c:strCache>
                <c:ptCount val="1"/>
                <c:pt idx="0">
                  <c:v>AUDI</c:v>
                </c:pt>
              </c:strCache>
            </c:strRef>
          </c:tx>
          <c:val>
            <c:numRef>
              <c:f>'Resultados Evaluación'!$H$79:$I$79</c:f>
              <c:numCache>
                <c:formatCode>0%</c:formatCode>
                <c:ptCount val="2"/>
                <c:pt idx="0">
                  <c:v>0.798620151002343</c:v>
                </c:pt>
                <c:pt idx="1">
                  <c:v>0.201379848997657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18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2"/>
          <c:order val="2"/>
          <c:tx>
            <c:strRef>
              <c:f>'Resultados Evaluación'!$G$79</c:f>
              <c:strCache>
                <c:ptCount val="1"/>
                <c:pt idx="0">
                  <c:v>AUDI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</c:spPr>
          </c:dPt>
          <c:dPt>
            <c:idx val="1"/>
            <c:bubble3D val="0"/>
            <c:spPr>
              <a:noFill/>
            </c:spPr>
          </c:dPt>
          <c:val>
            <c:numRef>
              <c:f>'Resultados Evaluación'!$H$82:$I$82</c:f>
              <c:numCache>
                <c:formatCode>0%</c:formatCode>
                <c:ptCount val="2"/>
                <c:pt idx="0">
                  <c:v>0.812903225806452</c:v>
                </c:pt>
                <c:pt idx="1">
                  <c:v>0.187096774193548</c:v>
                </c:pt>
              </c:numCache>
            </c:numRef>
          </c:val>
        </c:ser>
        <c:ser>
          <c:idx val="3"/>
          <c:order val="3"/>
          <c:tx>
            <c:strRef>
              <c:f>'Resultados Evaluación'!$G$79</c:f>
              <c:strCache>
                <c:ptCount val="1"/>
                <c:pt idx="0">
                  <c:v>AUDI</c:v>
                </c:pt>
              </c:strCache>
            </c:strRef>
          </c:tx>
          <c:val>
            <c:numRef>
              <c:f>'Resultados Evaluación'!$H$79:$I$79</c:f>
              <c:numCache>
                <c:formatCode>0%</c:formatCode>
                <c:ptCount val="2"/>
                <c:pt idx="0">
                  <c:v>0.798620151002343</c:v>
                </c:pt>
                <c:pt idx="1">
                  <c:v>0.201379848997657</c:v>
                </c:pt>
              </c:numCache>
            </c:numRef>
          </c:val>
        </c:ser>
        <c:ser>
          <c:idx val="1"/>
          <c:order val="1"/>
          <c:tx>
            <c:strRef>
              <c:f>'Resultados Evaluación'!$G$79</c:f>
              <c:strCache>
                <c:ptCount val="1"/>
                <c:pt idx="0">
                  <c:v>AUDI</c:v>
                </c:pt>
              </c:strCache>
            </c:strRef>
          </c:tx>
          <c:val>
            <c:numRef>
              <c:f>'Resultados Evaluación'!$H$79:$I$79</c:f>
              <c:numCache>
                <c:formatCode>0%</c:formatCode>
                <c:ptCount val="2"/>
                <c:pt idx="0">
                  <c:v>0.798620151002343</c:v>
                </c:pt>
                <c:pt idx="1">
                  <c:v>0.201379848997657</c:v>
                </c:pt>
              </c:numCache>
            </c:numRef>
          </c:val>
        </c:ser>
        <c:ser>
          <c:idx val="0"/>
          <c:order val="0"/>
          <c:tx>
            <c:strRef>
              <c:f>'Resultados Evaluación'!$G$79</c:f>
              <c:strCache>
                <c:ptCount val="1"/>
                <c:pt idx="0">
                  <c:v>AUDI</c:v>
                </c:pt>
              </c:strCache>
            </c:strRef>
          </c:tx>
          <c:val>
            <c:numRef>
              <c:f>'Resultados Evaluación'!$H$79:$I$79</c:f>
              <c:numCache>
                <c:formatCode>0%</c:formatCode>
                <c:ptCount val="2"/>
                <c:pt idx="0">
                  <c:v>0.798620151002343</c:v>
                </c:pt>
                <c:pt idx="1">
                  <c:v>0.201379848997657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18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2"/>
          <c:order val="2"/>
          <c:tx>
            <c:strRef>
              <c:f>'Resultados Evaluación'!$G$79</c:f>
              <c:strCache>
                <c:ptCount val="1"/>
                <c:pt idx="0">
                  <c:v>AUDI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</c:spPr>
          </c:dPt>
          <c:dPt>
            <c:idx val="1"/>
            <c:bubble3D val="0"/>
            <c:spPr>
              <a:noFill/>
            </c:spPr>
          </c:dPt>
          <c:val>
            <c:numRef>
              <c:f>'Resultados Evaluación'!$H$83:$I$83</c:f>
              <c:numCache>
                <c:formatCode>0%</c:formatCode>
                <c:ptCount val="2"/>
                <c:pt idx="0">
                  <c:v>0.702967373652871</c:v>
                </c:pt>
                <c:pt idx="1">
                  <c:v>0.297032626347129</c:v>
                </c:pt>
              </c:numCache>
            </c:numRef>
          </c:val>
        </c:ser>
        <c:ser>
          <c:idx val="3"/>
          <c:order val="3"/>
          <c:tx>
            <c:strRef>
              <c:f>'Resultados Evaluación'!$G$79</c:f>
              <c:strCache>
                <c:ptCount val="1"/>
                <c:pt idx="0">
                  <c:v>AUDI</c:v>
                </c:pt>
              </c:strCache>
            </c:strRef>
          </c:tx>
          <c:val>
            <c:numRef>
              <c:f>'Resultados Evaluación'!$H$79:$I$79</c:f>
              <c:numCache>
                <c:formatCode>0%</c:formatCode>
                <c:ptCount val="2"/>
                <c:pt idx="0">
                  <c:v>0.798620151002343</c:v>
                </c:pt>
                <c:pt idx="1">
                  <c:v>0.201379848997657</c:v>
                </c:pt>
              </c:numCache>
            </c:numRef>
          </c:val>
        </c:ser>
        <c:ser>
          <c:idx val="1"/>
          <c:order val="1"/>
          <c:tx>
            <c:strRef>
              <c:f>'Resultados Evaluación'!$G$79</c:f>
              <c:strCache>
                <c:ptCount val="1"/>
                <c:pt idx="0">
                  <c:v>AUDI</c:v>
                </c:pt>
              </c:strCache>
            </c:strRef>
          </c:tx>
          <c:val>
            <c:numRef>
              <c:f>'Resultados Evaluación'!$H$79:$I$79</c:f>
              <c:numCache>
                <c:formatCode>0%</c:formatCode>
                <c:ptCount val="2"/>
                <c:pt idx="0">
                  <c:v>0.798620151002343</c:v>
                </c:pt>
                <c:pt idx="1">
                  <c:v>0.201379848997657</c:v>
                </c:pt>
              </c:numCache>
            </c:numRef>
          </c:val>
        </c:ser>
        <c:ser>
          <c:idx val="0"/>
          <c:order val="0"/>
          <c:tx>
            <c:strRef>
              <c:f>'Resultados Evaluación'!$G$79</c:f>
              <c:strCache>
                <c:ptCount val="1"/>
                <c:pt idx="0">
                  <c:v>AUDI</c:v>
                </c:pt>
              </c:strCache>
            </c:strRef>
          </c:tx>
          <c:val>
            <c:numRef>
              <c:f>'Resultados Evaluación'!$H$79:$I$79</c:f>
              <c:numCache>
                <c:formatCode>0%</c:formatCode>
                <c:ptCount val="2"/>
                <c:pt idx="0">
                  <c:v>0.798620151002343</c:v>
                </c:pt>
                <c:pt idx="1">
                  <c:v>0.201379848997657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externalData r:id="rId1">
    <c:autoUpdate val="0"/>
  </c:externalData>
</c:chartSpac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8-05-09T10:27:37.266" idx="2">
    <p:pos x="1863" y="-1970"/>
    <p:text>Poner animación a toda la diapositiva</p:tex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8-05-09T10:27:53.147" idx="3">
    <p:pos x="10" y="10"/>
    <p:text>homologar animación</p:tex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8-05-09T10:06:17.577" idx="1">
    <p:pos x="16802" y="-2828"/>
    <p:text>Cambiar por colores más alegres y modificar formato</p:tex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98503005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2857500" y="685800"/>
            <a:ext cx="12573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x-none" dirty="0"/>
              <a:t>Animación en el puntero con ruta para que entre a escena, duración de 2segs, animación en video de iniciar después de dos segundos. Las animaciones inician al poner la diapositiva, el mouse se mueve inmediatamente, y el video se reproduce a los 2 segundos.</a:t>
            </a:r>
          </a:p>
        </p:txBody>
      </p:sp>
    </p:spTree>
    <p:extLst>
      <p:ext uri="{BB962C8B-B14F-4D97-AF65-F5344CB8AC3E}">
        <p14:creationId xmlns:p14="http://schemas.microsoft.com/office/powerpoint/2010/main" val="1320385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ítulo y sub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10476087" y="1634631"/>
            <a:ext cx="14811026" cy="3305388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10476087" y="5030329"/>
            <a:ext cx="14811026" cy="112889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000"/>
            </a:lvl1pPr>
            <a:lvl2pPr marL="0" indent="0" algn="ctr">
              <a:spcBef>
                <a:spcPts val="0"/>
              </a:spcBef>
              <a:buSzTx/>
              <a:buNone/>
              <a:defRPr sz="3000"/>
            </a:lvl2pPr>
            <a:lvl3pPr marL="0" indent="0" algn="ctr">
              <a:spcBef>
                <a:spcPts val="0"/>
              </a:spcBef>
              <a:buSzTx/>
              <a:buNone/>
              <a:defRPr sz="3000"/>
            </a:lvl3pPr>
            <a:lvl4pPr marL="0" indent="0" algn="ctr">
              <a:spcBef>
                <a:spcPts val="0"/>
              </a:spcBef>
              <a:buSzTx/>
              <a:buNone/>
              <a:defRPr sz="3000"/>
            </a:lvl4pPr>
            <a:lvl5pPr marL="0" indent="0" algn="ctr">
              <a:spcBef>
                <a:spcPts val="0"/>
              </a:spcBef>
              <a:buSzTx/>
              <a:buNone/>
              <a:defRPr sz="30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/>
          </p:cNvSpPr>
          <p:nvPr>
            <p:ph type="body" sz="quarter" idx="1"/>
          </p:nvPr>
        </p:nvSpPr>
        <p:spPr>
          <a:xfrm>
            <a:off x="10909582" y="6366933"/>
            <a:ext cx="13953068" cy="487682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600"/>
            </a:lvl1pPr>
            <a:lvl2pPr marL="952499" indent="-317499" algn="ctr">
              <a:spcBef>
                <a:spcPts val="0"/>
              </a:spcBef>
              <a:defRPr sz="2600"/>
            </a:lvl2pPr>
            <a:lvl3pPr marL="1587499" indent="-317499" algn="ctr">
              <a:spcBef>
                <a:spcPts val="0"/>
              </a:spcBef>
              <a:defRPr sz="2600"/>
            </a:lvl3pPr>
            <a:lvl4pPr marL="2222499" indent="-317499" algn="ctr">
              <a:spcBef>
                <a:spcPts val="0"/>
              </a:spcBef>
              <a:defRPr sz="2600"/>
            </a:lvl4pPr>
            <a:lvl5pPr marL="2857499" indent="-317499" algn="ctr">
              <a:spcBef>
                <a:spcPts val="0"/>
              </a:spcBef>
              <a:defRPr sz="2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sz="quarter" idx="13"/>
          </p:nvPr>
        </p:nvSpPr>
        <p:spPr>
          <a:xfrm>
            <a:off x="10909582" y="4297396"/>
            <a:ext cx="13953068" cy="635003"/>
          </a:xfrm>
          <a:prstGeom prst="rect">
            <a:avLst/>
          </a:prstGeom>
        </p:spPr>
        <p:txBody>
          <a:bodyPr/>
          <a:lstStyle/>
          <a:p>
            <a:pPr marL="0" indent="0" algn="ctr">
              <a:spcBef>
                <a:spcPts val="0"/>
              </a:spcBef>
              <a:buSzTx/>
              <a:buNone/>
            </a:pPr>
            <a:endParaRPr/>
          </a:p>
        </p:txBody>
      </p:sp>
      <p:sp>
        <p:nvSpPr>
          <p:cNvPr id="95" name="Shape 9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pic" idx="13"/>
          </p:nvPr>
        </p:nvSpPr>
        <p:spPr>
          <a:xfrm>
            <a:off x="9211733" y="-2"/>
            <a:ext cx="17339734" cy="975360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ítulo y sub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10476087" y="1634631"/>
            <a:ext cx="14811026" cy="3305388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10476087" y="5030329"/>
            <a:ext cx="14811026" cy="112889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000"/>
            </a:lvl1pPr>
            <a:lvl2pPr marL="0" indent="0" algn="ctr">
              <a:spcBef>
                <a:spcPts val="0"/>
              </a:spcBef>
              <a:buSzTx/>
              <a:buNone/>
              <a:defRPr sz="3000"/>
            </a:lvl2pPr>
            <a:lvl3pPr marL="0" indent="0" algn="ctr">
              <a:spcBef>
                <a:spcPts val="0"/>
              </a:spcBef>
              <a:buSzTx/>
              <a:buNone/>
              <a:defRPr sz="3000"/>
            </a:lvl3pPr>
            <a:lvl4pPr marL="0" indent="0" algn="ctr">
              <a:spcBef>
                <a:spcPts val="0"/>
              </a:spcBef>
              <a:buSzTx/>
              <a:buNone/>
              <a:defRPr sz="3000"/>
            </a:lvl4pPr>
            <a:lvl5pPr marL="0" indent="0" algn="ctr">
              <a:spcBef>
                <a:spcPts val="0"/>
              </a:spcBef>
              <a:buSzTx/>
              <a:buNone/>
              <a:defRPr sz="30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68522406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(horizonta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pic" sz="half" idx="13"/>
          </p:nvPr>
        </p:nvSpPr>
        <p:spPr>
          <a:xfrm>
            <a:off x="11434643" y="478648"/>
            <a:ext cx="12896430" cy="621340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9663287" y="6719145"/>
            <a:ext cx="16436626" cy="1426918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sz="quarter" idx="1"/>
          </p:nvPr>
        </p:nvSpPr>
        <p:spPr>
          <a:xfrm>
            <a:off x="9663287" y="8191217"/>
            <a:ext cx="16436626" cy="1128891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000"/>
            </a:lvl1pPr>
            <a:lvl2pPr marL="0" indent="0" algn="ctr">
              <a:spcBef>
                <a:spcPts val="0"/>
              </a:spcBef>
              <a:buSzTx/>
              <a:buNone/>
              <a:defRPr sz="3000"/>
            </a:lvl2pPr>
            <a:lvl3pPr marL="0" indent="0" algn="ctr">
              <a:spcBef>
                <a:spcPts val="0"/>
              </a:spcBef>
              <a:buSzTx/>
              <a:buNone/>
              <a:defRPr sz="3000"/>
            </a:lvl3pPr>
            <a:lvl4pPr marL="0" indent="0" algn="ctr">
              <a:spcBef>
                <a:spcPts val="0"/>
              </a:spcBef>
              <a:buSzTx/>
              <a:buNone/>
              <a:defRPr sz="3000"/>
            </a:lvl4pPr>
            <a:lvl5pPr marL="0" indent="0" algn="ctr">
              <a:spcBef>
                <a:spcPts val="0"/>
              </a:spcBef>
              <a:buSzTx/>
              <a:buNone/>
              <a:defRPr sz="30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41906085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(centr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xfrm>
            <a:off x="10476087" y="3224105"/>
            <a:ext cx="14811026" cy="330539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36009446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(vertica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pic" sz="quarter" idx="13"/>
          </p:nvPr>
        </p:nvSpPr>
        <p:spPr>
          <a:xfrm>
            <a:off x="18574207" y="785706"/>
            <a:ext cx="6773335" cy="818218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xfrm>
            <a:off x="10385776" y="785706"/>
            <a:ext cx="7270048" cy="3991753"/>
          </a:xfrm>
          <a:prstGeom prst="rect">
            <a:avLst/>
          </a:prstGeom>
        </p:spPr>
        <p:txBody>
          <a:bodyPr anchor="b"/>
          <a:lstStyle>
            <a:lvl1pPr>
              <a:defRPr sz="5800"/>
            </a:lvl1pPr>
          </a:lstStyle>
          <a:p>
            <a:r>
              <a:t>Title Text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sz="quarter" idx="1"/>
          </p:nvPr>
        </p:nvSpPr>
        <p:spPr>
          <a:xfrm>
            <a:off x="10385776" y="4867767"/>
            <a:ext cx="7270048" cy="4100128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000"/>
            </a:lvl1pPr>
            <a:lvl2pPr marL="0" indent="0" algn="ctr">
              <a:spcBef>
                <a:spcPts val="0"/>
              </a:spcBef>
              <a:buSzTx/>
              <a:buNone/>
              <a:defRPr sz="3000"/>
            </a:lvl2pPr>
            <a:lvl3pPr marL="0" indent="0" algn="ctr">
              <a:spcBef>
                <a:spcPts val="0"/>
              </a:spcBef>
              <a:buSzTx/>
              <a:buNone/>
              <a:defRPr sz="3000"/>
            </a:lvl3pPr>
            <a:lvl4pPr marL="0" indent="0" algn="ctr">
              <a:spcBef>
                <a:spcPts val="0"/>
              </a:spcBef>
              <a:buSzTx/>
              <a:buNone/>
              <a:defRPr sz="3000"/>
            </a:lvl4pPr>
            <a:lvl5pPr marL="0" indent="0" algn="ctr">
              <a:spcBef>
                <a:spcPts val="0"/>
              </a:spcBef>
              <a:buSzTx/>
              <a:buNone/>
              <a:defRPr sz="30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11368306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(arrib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xfrm>
            <a:off x="10412869" y="677332"/>
            <a:ext cx="14937462" cy="1625602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38209243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y viñe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xfrm>
            <a:off x="10412869" y="677332"/>
            <a:ext cx="14937462" cy="1625602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sz="half" idx="1"/>
          </p:nvPr>
        </p:nvSpPr>
        <p:spPr>
          <a:xfrm>
            <a:off x="10412869" y="2302933"/>
            <a:ext cx="14937462" cy="6547557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60569350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, viñetas y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pic" sz="quarter" idx="13"/>
          </p:nvPr>
        </p:nvSpPr>
        <p:spPr>
          <a:xfrm>
            <a:off x="18576994" y="2302933"/>
            <a:ext cx="6773336" cy="654755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xfrm>
            <a:off x="10412869" y="677332"/>
            <a:ext cx="14937462" cy="1625602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Shape 67"/>
          <p:cNvSpPr>
            <a:spLocks noGrp="1"/>
          </p:cNvSpPr>
          <p:nvPr>
            <p:ph type="body" sz="quarter" idx="1"/>
          </p:nvPr>
        </p:nvSpPr>
        <p:spPr>
          <a:xfrm>
            <a:off x="10412869" y="2302933"/>
            <a:ext cx="7116518" cy="6547557"/>
          </a:xfrm>
          <a:prstGeom prst="rect">
            <a:avLst/>
          </a:prstGeom>
        </p:spPr>
        <p:txBody>
          <a:bodyPr/>
          <a:lstStyle>
            <a:lvl1pPr marL="397367" indent="-397367">
              <a:spcBef>
                <a:spcPts val="3200"/>
              </a:spcBef>
              <a:defRPr sz="3200"/>
            </a:lvl1pPr>
            <a:lvl2pPr marL="956167" indent="-397367">
              <a:spcBef>
                <a:spcPts val="3200"/>
              </a:spcBef>
              <a:defRPr sz="3200"/>
            </a:lvl2pPr>
            <a:lvl3pPr marL="1514967" indent="-397367">
              <a:spcBef>
                <a:spcPts val="3200"/>
              </a:spcBef>
              <a:defRPr sz="3200"/>
            </a:lvl3pPr>
            <a:lvl4pPr marL="2073767" indent="-397367">
              <a:spcBef>
                <a:spcPts val="3200"/>
              </a:spcBef>
              <a:defRPr sz="3200"/>
            </a:lvl4pPr>
            <a:lvl5pPr marL="2632567" indent="-397367">
              <a:spcBef>
                <a:spcPts val="3200"/>
              </a:spcBef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hape 6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45513904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(horizonta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pic" sz="half" idx="13"/>
          </p:nvPr>
        </p:nvSpPr>
        <p:spPr>
          <a:xfrm>
            <a:off x="11434643" y="478648"/>
            <a:ext cx="12896430" cy="621340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9663287" y="6719145"/>
            <a:ext cx="16436626" cy="1426918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sz="quarter" idx="1"/>
          </p:nvPr>
        </p:nvSpPr>
        <p:spPr>
          <a:xfrm>
            <a:off x="9663287" y="8191217"/>
            <a:ext cx="16436626" cy="1128891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000"/>
            </a:lvl1pPr>
            <a:lvl2pPr marL="0" indent="0" algn="ctr">
              <a:spcBef>
                <a:spcPts val="0"/>
              </a:spcBef>
              <a:buSzTx/>
              <a:buNone/>
              <a:defRPr sz="3000"/>
            </a:lvl2pPr>
            <a:lvl3pPr marL="0" indent="0" algn="ctr">
              <a:spcBef>
                <a:spcPts val="0"/>
              </a:spcBef>
              <a:buSzTx/>
              <a:buNone/>
              <a:defRPr sz="3000"/>
            </a:lvl3pPr>
            <a:lvl4pPr marL="0" indent="0" algn="ctr">
              <a:spcBef>
                <a:spcPts val="0"/>
              </a:spcBef>
              <a:buSzTx/>
              <a:buNone/>
              <a:defRPr sz="3000"/>
            </a:lvl4pPr>
            <a:lvl5pPr marL="0" indent="0" algn="ctr">
              <a:spcBef>
                <a:spcPts val="0"/>
              </a:spcBef>
              <a:buSzTx/>
              <a:buNone/>
              <a:defRPr sz="30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iñe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hape 7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41294098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 f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/>
          </p:cNvSpPr>
          <p:nvPr>
            <p:ph type="pic" sz="quarter" idx="13"/>
          </p:nvPr>
        </p:nvSpPr>
        <p:spPr>
          <a:xfrm>
            <a:off x="20419342" y="5012266"/>
            <a:ext cx="5265140" cy="394659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pic" sz="quarter" idx="14"/>
          </p:nvPr>
        </p:nvSpPr>
        <p:spPr>
          <a:xfrm>
            <a:off x="20419342" y="803767"/>
            <a:ext cx="5265140" cy="394659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pic" sz="half" idx="15"/>
          </p:nvPr>
        </p:nvSpPr>
        <p:spPr>
          <a:xfrm>
            <a:off x="10069687" y="803767"/>
            <a:ext cx="10078723" cy="815509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34104199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/>
          </p:cNvSpPr>
          <p:nvPr>
            <p:ph type="body" sz="quarter" idx="1"/>
          </p:nvPr>
        </p:nvSpPr>
        <p:spPr>
          <a:xfrm>
            <a:off x="10909582" y="6366933"/>
            <a:ext cx="13953068" cy="487682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600"/>
            </a:lvl1pPr>
            <a:lvl2pPr marL="952499" indent="-317499" algn="ctr">
              <a:spcBef>
                <a:spcPts val="0"/>
              </a:spcBef>
              <a:defRPr sz="2600"/>
            </a:lvl2pPr>
            <a:lvl3pPr marL="1587499" indent="-317499" algn="ctr">
              <a:spcBef>
                <a:spcPts val="0"/>
              </a:spcBef>
              <a:defRPr sz="2600"/>
            </a:lvl3pPr>
            <a:lvl4pPr marL="2222499" indent="-317499" algn="ctr">
              <a:spcBef>
                <a:spcPts val="0"/>
              </a:spcBef>
              <a:defRPr sz="2600"/>
            </a:lvl4pPr>
            <a:lvl5pPr marL="2857499" indent="-317499" algn="ctr">
              <a:spcBef>
                <a:spcPts val="0"/>
              </a:spcBef>
              <a:defRPr sz="2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sz="quarter" idx="13"/>
          </p:nvPr>
        </p:nvSpPr>
        <p:spPr>
          <a:xfrm>
            <a:off x="10909582" y="4297396"/>
            <a:ext cx="13953068" cy="635003"/>
          </a:xfrm>
          <a:prstGeom prst="rect">
            <a:avLst/>
          </a:prstGeom>
        </p:spPr>
        <p:txBody>
          <a:bodyPr/>
          <a:lstStyle/>
          <a:p>
            <a:pPr marL="0" indent="0" algn="ctr">
              <a:spcBef>
                <a:spcPts val="0"/>
              </a:spcBef>
              <a:buSzTx/>
              <a:buNone/>
            </a:pPr>
            <a:endParaRPr/>
          </a:p>
        </p:txBody>
      </p:sp>
      <p:sp>
        <p:nvSpPr>
          <p:cNvPr id="95" name="Shape 9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12192627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pic" idx="13"/>
          </p:nvPr>
        </p:nvSpPr>
        <p:spPr>
          <a:xfrm>
            <a:off x="9211733" y="-2"/>
            <a:ext cx="17339734" cy="975360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09395547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33598833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(horizonta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n"/>
          <p:cNvSpPr>
            <a:spLocks noGrp="1"/>
          </p:cNvSpPr>
          <p:nvPr>
            <p:ph type="pic" sz="half" idx="13"/>
          </p:nvPr>
        </p:nvSpPr>
        <p:spPr>
          <a:xfrm>
            <a:off x="11434643" y="478648"/>
            <a:ext cx="12896430" cy="621340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exto del título"/>
          <p:cNvSpPr>
            <a:spLocks noGrp="1"/>
          </p:cNvSpPr>
          <p:nvPr>
            <p:ph type="title"/>
          </p:nvPr>
        </p:nvSpPr>
        <p:spPr>
          <a:xfrm>
            <a:off x="9663287" y="6719145"/>
            <a:ext cx="16436626" cy="1426918"/>
          </a:xfrm>
          <a:prstGeom prst="rect">
            <a:avLst/>
          </a:prstGeom>
        </p:spPr>
        <p:txBody>
          <a:bodyPr anchor="b"/>
          <a:lstStyle/>
          <a:p>
            <a:r>
              <a:t>Texto del título</a:t>
            </a:r>
          </a:p>
        </p:txBody>
      </p:sp>
      <p:sp>
        <p:nvSpPr>
          <p:cNvPr id="22" name="Nivel de texto 1…"/>
          <p:cNvSpPr>
            <a:spLocks noGrp="1"/>
          </p:cNvSpPr>
          <p:nvPr>
            <p:ph type="body" sz="quarter" idx="1"/>
          </p:nvPr>
        </p:nvSpPr>
        <p:spPr>
          <a:xfrm>
            <a:off x="9663287" y="8191217"/>
            <a:ext cx="16436626" cy="1128891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000"/>
            </a:lvl1pPr>
            <a:lvl2pPr marL="0" indent="0" algn="ctr">
              <a:spcBef>
                <a:spcPts val="0"/>
              </a:spcBef>
              <a:buSzTx/>
              <a:buNone/>
              <a:defRPr sz="3000"/>
            </a:lvl2pPr>
            <a:lvl3pPr marL="0" indent="0" algn="ctr">
              <a:spcBef>
                <a:spcPts val="0"/>
              </a:spcBef>
              <a:buSzTx/>
              <a:buNone/>
              <a:defRPr sz="3000"/>
            </a:lvl3pPr>
            <a:lvl4pPr marL="0" indent="0" algn="ctr">
              <a:spcBef>
                <a:spcPts val="0"/>
              </a:spcBef>
              <a:buSzTx/>
              <a:buNone/>
              <a:defRPr sz="3000"/>
            </a:lvl4pPr>
            <a:lvl5pPr marL="0" indent="0" algn="ctr">
              <a:spcBef>
                <a:spcPts val="0"/>
              </a:spcBef>
              <a:buSzTx/>
              <a:buNone/>
              <a:defRPr sz="300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23" name="Número de diapositiva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18808818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(centr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o del título"/>
          <p:cNvSpPr>
            <a:spLocks noGrp="1"/>
          </p:cNvSpPr>
          <p:nvPr>
            <p:ph type="title"/>
          </p:nvPr>
        </p:nvSpPr>
        <p:spPr>
          <a:xfrm>
            <a:off x="10476087" y="3224105"/>
            <a:ext cx="14811026" cy="3305390"/>
          </a:xfrm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31" name="Número de diapositiva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63959464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(vertica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n"/>
          <p:cNvSpPr>
            <a:spLocks noGrp="1"/>
          </p:cNvSpPr>
          <p:nvPr>
            <p:ph type="pic" sz="quarter" idx="13"/>
          </p:nvPr>
        </p:nvSpPr>
        <p:spPr>
          <a:xfrm>
            <a:off x="18574207" y="785706"/>
            <a:ext cx="6773335" cy="818218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exto del título"/>
          <p:cNvSpPr>
            <a:spLocks noGrp="1"/>
          </p:cNvSpPr>
          <p:nvPr>
            <p:ph type="title"/>
          </p:nvPr>
        </p:nvSpPr>
        <p:spPr>
          <a:xfrm>
            <a:off x="10385776" y="785706"/>
            <a:ext cx="7270048" cy="3991753"/>
          </a:xfrm>
          <a:prstGeom prst="rect">
            <a:avLst/>
          </a:prstGeom>
        </p:spPr>
        <p:txBody>
          <a:bodyPr anchor="b"/>
          <a:lstStyle>
            <a:lvl1pPr>
              <a:defRPr sz="5800"/>
            </a:lvl1pPr>
          </a:lstStyle>
          <a:p>
            <a:r>
              <a:t>Texto del título</a:t>
            </a:r>
          </a:p>
        </p:txBody>
      </p:sp>
      <p:sp>
        <p:nvSpPr>
          <p:cNvPr id="40" name="Nivel de texto 1…"/>
          <p:cNvSpPr>
            <a:spLocks noGrp="1"/>
          </p:cNvSpPr>
          <p:nvPr>
            <p:ph type="body" sz="quarter" idx="1"/>
          </p:nvPr>
        </p:nvSpPr>
        <p:spPr>
          <a:xfrm>
            <a:off x="10385776" y="4867767"/>
            <a:ext cx="7270048" cy="4100128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000"/>
            </a:lvl1pPr>
            <a:lvl2pPr marL="0" indent="0" algn="ctr">
              <a:spcBef>
                <a:spcPts val="0"/>
              </a:spcBef>
              <a:buSzTx/>
              <a:buNone/>
              <a:defRPr sz="3000"/>
            </a:lvl2pPr>
            <a:lvl3pPr marL="0" indent="0" algn="ctr">
              <a:spcBef>
                <a:spcPts val="0"/>
              </a:spcBef>
              <a:buSzTx/>
              <a:buNone/>
              <a:defRPr sz="3000"/>
            </a:lvl3pPr>
            <a:lvl4pPr marL="0" indent="0" algn="ctr">
              <a:spcBef>
                <a:spcPts val="0"/>
              </a:spcBef>
              <a:buSzTx/>
              <a:buNone/>
              <a:defRPr sz="3000"/>
            </a:lvl4pPr>
            <a:lvl5pPr marL="0" indent="0" algn="ctr">
              <a:spcBef>
                <a:spcPts val="0"/>
              </a:spcBef>
              <a:buSzTx/>
              <a:buNone/>
              <a:defRPr sz="300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41" name="Número de diapositiva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3364542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(arrib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o del título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49" name="Número de diapositiva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50138734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y viñe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o del título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57" name="Nivel de texto 1…"/>
          <p:cNvSpPr>
            <a:spLocks noGrp="1"/>
          </p:cNvSpPr>
          <p:nvPr>
            <p:ph type="body" sz="half" idx="1"/>
          </p:nvPr>
        </p:nvSpPr>
        <p:spPr>
          <a:xfrm>
            <a:off x="10412869" y="2302933"/>
            <a:ext cx="14937462" cy="6547557"/>
          </a:xfrm>
          <a:prstGeom prst="rect">
            <a:avLst/>
          </a:prstGeom>
        </p:spPr>
        <p:txBody>
          <a:bodyPr/>
          <a:lstStyle/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58" name="Número de diapositiva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18834827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(centr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xfrm>
            <a:off x="10476087" y="3224105"/>
            <a:ext cx="14811026" cy="330539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, viñetas y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n"/>
          <p:cNvSpPr>
            <a:spLocks noGrp="1"/>
          </p:cNvSpPr>
          <p:nvPr>
            <p:ph type="pic" sz="quarter" idx="13"/>
          </p:nvPr>
        </p:nvSpPr>
        <p:spPr>
          <a:xfrm>
            <a:off x="18576994" y="2302933"/>
            <a:ext cx="6773336" cy="654755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exto del título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67" name="Nivel de texto 1…"/>
          <p:cNvSpPr>
            <a:spLocks noGrp="1"/>
          </p:cNvSpPr>
          <p:nvPr>
            <p:ph type="body" sz="quarter" idx="1"/>
          </p:nvPr>
        </p:nvSpPr>
        <p:spPr>
          <a:xfrm>
            <a:off x="10412869" y="2302933"/>
            <a:ext cx="7116518" cy="6547557"/>
          </a:xfrm>
          <a:prstGeom prst="rect">
            <a:avLst/>
          </a:prstGeom>
        </p:spPr>
        <p:txBody>
          <a:bodyPr/>
          <a:lstStyle>
            <a:lvl1pPr marL="397367" indent="-397367">
              <a:spcBef>
                <a:spcPts val="3200"/>
              </a:spcBef>
              <a:defRPr sz="3200"/>
            </a:lvl1pPr>
            <a:lvl2pPr marL="956167" indent="-397367">
              <a:spcBef>
                <a:spcPts val="3200"/>
              </a:spcBef>
              <a:defRPr sz="3200"/>
            </a:lvl2pPr>
            <a:lvl3pPr marL="1514967" indent="-397367">
              <a:spcBef>
                <a:spcPts val="3200"/>
              </a:spcBef>
              <a:defRPr sz="3200"/>
            </a:lvl3pPr>
            <a:lvl4pPr marL="2073767" indent="-397367">
              <a:spcBef>
                <a:spcPts val="3200"/>
              </a:spcBef>
              <a:defRPr sz="3200"/>
            </a:lvl4pPr>
            <a:lvl5pPr marL="2632567" indent="-397367">
              <a:spcBef>
                <a:spcPts val="3200"/>
              </a:spcBef>
              <a:defRPr sz="320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68" name="Número de diapositiva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76017024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iñe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Nivel de texto 1…"/>
          <p:cNvSpPr>
            <a:spLocks noGrp="1"/>
          </p:cNvSpPr>
          <p:nvPr>
            <p:ph type="body" sz="half" idx="1"/>
          </p:nvPr>
        </p:nvSpPr>
        <p:spPr>
          <a:xfrm>
            <a:off x="10412869" y="1264354"/>
            <a:ext cx="14937462" cy="7215860"/>
          </a:xfrm>
          <a:prstGeom prst="rect">
            <a:avLst/>
          </a:prstGeom>
        </p:spPr>
        <p:txBody>
          <a:bodyPr/>
          <a:lstStyle/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76" name="Número de diapositiva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25928506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 f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n"/>
          <p:cNvSpPr>
            <a:spLocks noGrp="1"/>
          </p:cNvSpPr>
          <p:nvPr>
            <p:ph type="pic" sz="quarter" idx="13"/>
          </p:nvPr>
        </p:nvSpPr>
        <p:spPr>
          <a:xfrm>
            <a:off x="20419342" y="5012266"/>
            <a:ext cx="5265140" cy="394659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Imagen"/>
          <p:cNvSpPr>
            <a:spLocks noGrp="1"/>
          </p:cNvSpPr>
          <p:nvPr>
            <p:ph type="pic" sz="quarter" idx="14"/>
          </p:nvPr>
        </p:nvSpPr>
        <p:spPr>
          <a:xfrm>
            <a:off x="20419342" y="803767"/>
            <a:ext cx="5265140" cy="394659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agen"/>
          <p:cNvSpPr>
            <a:spLocks noGrp="1"/>
          </p:cNvSpPr>
          <p:nvPr>
            <p:ph type="pic" sz="half" idx="15"/>
          </p:nvPr>
        </p:nvSpPr>
        <p:spPr>
          <a:xfrm>
            <a:off x="10069687" y="803767"/>
            <a:ext cx="10078723" cy="815509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Número de diapositiva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08754481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Nivel de texto 1…"/>
          <p:cNvSpPr>
            <a:spLocks noGrp="1"/>
          </p:cNvSpPr>
          <p:nvPr>
            <p:ph type="body" sz="quarter" idx="1"/>
          </p:nvPr>
        </p:nvSpPr>
        <p:spPr>
          <a:xfrm>
            <a:off x="10909582" y="6366933"/>
            <a:ext cx="13953068" cy="487682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600">
                <a:latin typeface="+mn-lt"/>
                <a:ea typeface="+mn-ea"/>
                <a:cs typeface="+mn-cs"/>
                <a:sym typeface="Helvetica"/>
              </a:defRPr>
            </a:lvl1pPr>
            <a:lvl2pPr marL="952499" indent="-317499" algn="ctr">
              <a:spcBef>
                <a:spcPts val="0"/>
              </a:spcBef>
              <a:defRPr sz="2600">
                <a:latin typeface="+mn-lt"/>
                <a:ea typeface="+mn-ea"/>
                <a:cs typeface="+mn-cs"/>
                <a:sym typeface="Helvetica"/>
              </a:defRPr>
            </a:lvl2pPr>
            <a:lvl3pPr marL="1587499" indent="-317499" algn="ctr">
              <a:spcBef>
                <a:spcPts val="0"/>
              </a:spcBef>
              <a:defRPr sz="2600">
                <a:latin typeface="+mn-lt"/>
                <a:ea typeface="+mn-ea"/>
                <a:cs typeface="+mn-cs"/>
                <a:sym typeface="Helvetica"/>
              </a:defRPr>
            </a:lvl3pPr>
            <a:lvl4pPr marL="2222499" indent="-317499" algn="ctr">
              <a:spcBef>
                <a:spcPts val="0"/>
              </a:spcBef>
              <a:defRPr sz="2600">
                <a:latin typeface="+mn-lt"/>
                <a:ea typeface="+mn-ea"/>
                <a:cs typeface="+mn-cs"/>
                <a:sym typeface="Helvetica"/>
              </a:defRPr>
            </a:lvl4pPr>
            <a:lvl5pPr marL="2857499" indent="-317499" algn="ctr">
              <a:spcBef>
                <a:spcPts val="0"/>
              </a:spcBef>
              <a:defRPr sz="26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94" name="“Escribir una cita aquí”"/>
          <p:cNvSpPr>
            <a:spLocks noGrp="1"/>
          </p:cNvSpPr>
          <p:nvPr>
            <p:ph type="body" sz="quarter" idx="13"/>
          </p:nvPr>
        </p:nvSpPr>
        <p:spPr>
          <a:xfrm>
            <a:off x="10909582" y="4297396"/>
            <a:ext cx="13953069" cy="635003"/>
          </a:xfrm>
          <a:prstGeom prst="rect">
            <a:avLst/>
          </a:prstGeom>
        </p:spPr>
        <p:txBody>
          <a:bodyPr/>
          <a:lstStyle/>
          <a:p>
            <a:pPr marL="0" indent="0" algn="ctr">
              <a:spcBef>
                <a:spcPts val="0"/>
              </a:spcBef>
              <a:buSzTx/>
              <a:buNone/>
            </a:pPr>
            <a:endParaRPr/>
          </a:p>
        </p:txBody>
      </p:sp>
      <p:sp>
        <p:nvSpPr>
          <p:cNvPr id="95" name="Número de diapositiva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55475337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n"/>
          <p:cNvSpPr>
            <a:spLocks noGrp="1"/>
          </p:cNvSpPr>
          <p:nvPr>
            <p:ph type="pic" idx="13"/>
          </p:nvPr>
        </p:nvSpPr>
        <p:spPr>
          <a:xfrm>
            <a:off x="9211733" y="-2"/>
            <a:ext cx="17339734" cy="975360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Número de diapositiva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28032239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(vertica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pic" sz="quarter" idx="13"/>
          </p:nvPr>
        </p:nvSpPr>
        <p:spPr>
          <a:xfrm>
            <a:off x="18574207" y="785706"/>
            <a:ext cx="6773335" cy="818218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xfrm>
            <a:off x="10385776" y="785706"/>
            <a:ext cx="7270048" cy="3991753"/>
          </a:xfrm>
          <a:prstGeom prst="rect">
            <a:avLst/>
          </a:prstGeom>
        </p:spPr>
        <p:txBody>
          <a:bodyPr anchor="b"/>
          <a:lstStyle>
            <a:lvl1pPr>
              <a:defRPr sz="5800"/>
            </a:lvl1pPr>
          </a:lstStyle>
          <a:p>
            <a:r>
              <a:t>Title Text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sz="quarter" idx="1"/>
          </p:nvPr>
        </p:nvSpPr>
        <p:spPr>
          <a:xfrm>
            <a:off x="10385776" y="4867767"/>
            <a:ext cx="7270048" cy="4100128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000"/>
            </a:lvl1pPr>
            <a:lvl2pPr marL="0" indent="0" algn="ctr">
              <a:spcBef>
                <a:spcPts val="0"/>
              </a:spcBef>
              <a:buSzTx/>
              <a:buNone/>
              <a:defRPr sz="3000"/>
            </a:lvl2pPr>
            <a:lvl3pPr marL="0" indent="0" algn="ctr">
              <a:spcBef>
                <a:spcPts val="0"/>
              </a:spcBef>
              <a:buSzTx/>
              <a:buNone/>
              <a:defRPr sz="3000"/>
            </a:lvl3pPr>
            <a:lvl4pPr marL="0" indent="0" algn="ctr">
              <a:spcBef>
                <a:spcPts val="0"/>
              </a:spcBef>
              <a:buSzTx/>
              <a:buNone/>
              <a:defRPr sz="3000"/>
            </a:lvl4pPr>
            <a:lvl5pPr marL="0" indent="0" algn="ctr">
              <a:spcBef>
                <a:spcPts val="0"/>
              </a:spcBef>
              <a:buSzTx/>
              <a:buNone/>
              <a:defRPr sz="30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(arrib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xfrm>
            <a:off x="10412869" y="677332"/>
            <a:ext cx="14937462" cy="1625602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y viñe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xfrm>
            <a:off x="10412869" y="677332"/>
            <a:ext cx="14937462" cy="1625602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sz="half" idx="1"/>
          </p:nvPr>
        </p:nvSpPr>
        <p:spPr>
          <a:xfrm>
            <a:off x="10412869" y="2302933"/>
            <a:ext cx="14937462" cy="6547557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, viñetas y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pic" sz="quarter" idx="13"/>
          </p:nvPr>
        </p:nvSpPr>
        <p:spPr>
          <a:xfrm>
            <a:off x="18576994" y="2302933"/>
            <a:ext cx="6773336" cy="654755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xfrm>
            <a:off x="10412869" y="677332"/>
            <a:ext cx="14937462" cy="1625602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Shape 67"/>
          <p:cNvSpPr>
            <a:spLocks noGrp="1"/>
          </p:cNvSpPr>
          <p:nvPr>
            <p:ph type="body" sz="quarter" idx="1"/>
          </p:nvPr>
        </p:nvSpPr>
        <p:spPr>
          <a:xfrm>
            <a:off x="10412869" y="2302933"/>
            <a:ext cx="7116518" cy="6547557"/>
          </a:xfrm>
          <a:prstGeom prst="rect">
            <a:avLst/>
          </a:prstGeom>
        </p:spPr>
        <p:txBody>
          <a:bodyPr/>
          <a:lstStyle>
            <a:lvl1pPr marL="397367" indent="-397367">
              <a:spcBef>
                <a:spcPts val="3200"/>
              </a:spcBef>
              <a:defRPr sz="3200"/>
            </a:lvl1pPr>
            <a:lvl2pPr marL="956167" indent="-397367">
              <a:spcBef>
                <a:spcPts val="3200"/>
              </a:spcBef>
              <a:defRPr sz="3200"/>
            </a:lvl2pPr>
            <a:lvl3pPr marL="1514967" indent="-397367">
              <a:spcBef>
                <a:spcPts val="3200"/>
              </a:spcBef>
              <a:defRPr sz="3200"/>
            </a:lvl3pPr>
            <a:lvl4pPr marL="2073767" indent="-397367">
              <a:spcBef>
                <a:spcPts val="3200"/>
              </a:spcBef>
              <a:defRPr sz="3200"/>
            </a:lvl4pPr>
            <a:lvl5pPr marL="2632567" indent="-397367">
              <a:spcBef>
                <a:spcPts val="3200"/>
              </a:spcBef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hape 6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iñe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hape 7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 f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/>
          </p:cNvSpPr>
          <p:nvPr>
            <p:ph type="pic" sz="quarter" idx="13"/>
          </p:nvPr>
        </p:nvSpPr>
        <p:spPr>
          <a:xfrm>
            <a:off x="20419342" y="5012266"/>
            <a:ext cx="5265140" cy="394659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pic" sz="quarter" idx="14"/>
          </p:nvPr>
        </p:nvSpPr>
        <p:spPr>
          <a:xfrm>
            <a:off x="20419342" y="803767"/>
            <a:ext cx="5265140" cy="394659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pic" sz="half" idx="15"/>
          </p:nvPr>
        </p:nvSpPr>
        <p:spPr>
          <a:xfrm>
            <a:off x="10069687" y="803767"/>
            <a:ext cx="10078723" cy="815509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4.xml"/><Relationship Id="rId13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4.xml"/><Relationship Id="rId11" Type="http://schemas.openxmlformats.org/officeDocument/2006/relationships/theme" Target="../theme/theme3.xml"/><Relationship Id="rId1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body" idx="1"/>
          </p:nvPr>
        </p:nvSpPr>
        <p:spPr>
          <a:xfrm>
            <a:off x="10412869" y="1264354"/>
            <a:ext cx="14937462" cy="72158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6124" tIns="36124" rIns="36124" bIns="36124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" name="Shape 3"/>
          <p:cNvSpPr>
            <a:spLocks noGrp="1"/>
          </p:cNvSpPr>
          <p:nvPr>
            <p:ph type="title"/>
          </p:nvPr>
        </p:nvSpPr>
        <p:spPr>
          <a:xfrm>
            <a:off x="5358270" y="1950720"/>
            <a:ext cx="28610562" cy="6615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6124" tIns="36124" rIns="36124" bIns="36124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17721630" y="9302043"/>
            <a:ext cx="310908" cy="313549"/>
          </a:xfrm>
          <a:prstGeom prst="rect">
            <a:avLst/>
          </a:prstGeom>
          <a:ln w="12700">
            <a:miter lim="400000"/>
          </a:ln>
        </p:spPr>
        <p:txBody>
          <a:bodyPr wrap="none" lIns="36124" tIns="36124" rIns="36124" bIns="36124">
            <a:spAutoFit/>
          </a:bodyPr>
          <a:lstStyle>
            <a:lvl1pPr>
              <a:defRPr sz="1600"/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ctr" defTabSz="5870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8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1pPr>
      <a:lvl2pPr marL="0" marR="0" indent="0" algn="ctr" defTabSz="5870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8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2pPr>
      <a:lvl3pPr marL="0" marR="0" indent="0" algn="ctr" defTabSz="5870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8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3pPr>
      <a:lvl4pPr marL="0" marR="0" indent="0" algn="ctr" defTabSz="5870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8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4pPr>
      <a:lvl5pPr marL="0" marR="0" indent="0" algn="ctr" defTabSz="5870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8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5pPr>
      <a:lvl6pPr marL="0" marR="0" indent="0" algn="ctr" defTabSz="5870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8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6pPr>
      <a:lvl7pPr marL="0" marR="0" indent="0" algn="ctr" defTabSz="5870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8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7pPr>
      <a:lvl8pPr marL="0" marR="0" indent="0" algn="ctr" defTabSz="5870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8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8pPr>
      <a:lvl9pPr marL="0" marR="0" indent="0" algn="ctr" defTabSz="5870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8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9pPr>
    </p:titleStyle>
    <p:bodyStyle>
      <a:lvl1pPr marL="439614" marR="0" indent="-439614" algn="l" defTabSz="587022" rtl="0" latinLnBrk="0">
        <a:lnSpc>
          <a:spcPct val="100000"/>
        </a:lnSpc>
        <a:spcBef>
          <a:spcPts val="41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1pPr>
      <a:lvl2pPr marL="1074615" marR="0" indent="-439614" algn="l" defTabSz="587022" rtl="0" latinLnBrk="0">
        <a:lnSpc>
          <a:spcPct val="100000"/>
        </a:lnSpc>
        <a:spcBef>
          <a:spcPts val="41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2pPr>
      <a:lvl3pPr marL="1709615" marR="0" indent="-439615" algn="l" defTabSz="587022" rtl="0" latinLnBrk="0">
        <a:lnSpc>
          <a:spcPct val="100000"/>
        </a:lnSpc>
        <a:spcBef>
          <a:spcPts val="41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3pPr>
      <a:lvl4pPr marL="2344615" marR="0" indent="-439615" algn="l" defTabSz="587022" rtl="0" latinLnBrk="0">
        <a:lnSpc>
          <a:spcPct val="100000"/>
        </a:lnSpc>
        <a:spcBef>
          <a:spcPts val="41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4pPr>
      <a:lvl5pPr marL="2979615" marR="0" indent="-439615" algn="l" defTabSz="587022" rtl="0" latinLnBrk="0">
        <a:lnSpc>
          <a:spcPct val="100000"/>
        </a:lnSpc>
        <a:spcBef>
          <a:spcPts val="41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5pPr>
      <a:lvl6pPr marL="3614615" marR="0" indent="-439615" algn="l" defTabSz="587022" rtl="0" latinLnBrk="0">
        <a:lnSpc>
          <a:spcPct val="100000"/>
        </a:lnSpc>
        <a:spcBef>
          <a:spcPts val="41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6pPr>
      <a:lvl7pPr marL="4249615" marR="0" indent="-439615" algn="l" defTabSz="587022" rtl="0" latinLnBrk="0">
        <a:lnSpc>
          <a:spcPct val="100000"/>
        </a:lnSpc>
        <a:spcBef>
          <a:spcPts val="41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7pPr>
      <a:lvl8pPr marL="4884615" marR="0" indent="-439615" algn="l" defTabSz="587022" rtl="0" latinLnBrk="0">
        <a:lnSpc>
          <a:spcPct val="100000"/>
        </a:lnSpc>
        <a:spcBef>
          <a:spcPts val="41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8pPr>
      <a:lvl9pPr marL="5519615" marR="0" indent="-439615" algn="l" defTabSz="587022" rtl="0" latinLnBrk="0">
        <a:lnSpc>
          <a:spcPct val="100000"/>
        </a:lnSpc>
        <a:spcBef>
          <a:spcPts val="41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9pPr>
    </p:bodyStyle>
    <p:otherStyle>
      <a:lvl1pPr marL="0" marR="0" indent="0" algn="ctr" defTabSz="5870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0" algn="ctr" defTabSz="5870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0" algn="ctr" defTabSz="5870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0" algn="ctr" defTabSz="5870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0" algn="ctr" defTabSz="5870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0" algn="ctr" defTabSz="5870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0" algn="ctr" defTabSz="5870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0" algn="ctr" defTabSz="5870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0" algn="ctr" defTabSz="5870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body" idx="1"/>
          </p:nvPr>
        </p:nvSpPr>
        <p:spPr>
          <a:xfrm>
            <a:off x="10412869" y="1264354"/>
            <a:ext cx="14937462" cy="72158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6124" tIns="36124" rIns="36124" bIns="36124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" name="Shape 3"/>
          <p:cNvSpPr>
            <a:spLocks noGrp="1"/>
          </p:cNvSpPr>
          <p:nvPr>
            <p:ph type="title"/>
          </p:nvPr>
        </p:nvSpPr>
        <p:spPr>
          <a:xfrm>
            <a:off x="5358270" y="1950720"/>
            <a:ext cx="28610562" cy="6615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6124" tIns="36124" rIns="36124" bIns="36124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17721630" y="9302043"/>
            <a:ext cx="310908" cy="313549"/>
          </a:xfrm>
          <a:prstGeom prst="rect">
            <a:avLst/>
          </a:prstGeom>
          <a:ln w="12700">
            <a:miter lim="400000"/>
          </a:ln>
        </p:spPr>
        <p:txBody>
          <a:bodyPr wrap="none" lIns="36124" tIns="36124" rIns="36124" bIns="36124">
            <a:spAutoFit/>
          </a:bodyPr>
          <a:lstStyle>
            <a:lvl1pPr>
              <a:defRPr sz="1600"/>
            </a:lvl1pPr>
          </a:lstStyle>
          <a:p>
            <a:fld id="{86CB4B4D-7CA3-9044-876B-883B54F8677D}" type="slidenum">
              <a:rPr/>
              <a:pPr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29632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ransition spd="med"/>
  <p:txStyles>
    <p:titleStyle>
      <a:lvl1pPr marL="0" marR="0" indent="0" algn="ctr" defTabSz="5870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8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1pPr>
      <a:lvl2pPr marL="0" marR="0" indent="0" algn="ctr" defTabSz="5870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8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2pPr>
      <a:lvl3pPr marL="0" marR="0" indent="0" algn="ctr" defTabSz="5870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8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3pPr>
      <a:lvl4pPr marL="0" marR="0" indent="0" algn="ctr" defTabSz="5870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8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4pPr>
      <a:lvl5pPr marL="0" marR="0" indent="0" algn="ctr" defTabSz="5870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8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5pPr>
      <a:lvl6pPr marL="0" marR="0" indent="0" algn="ctr" defTabSz="5870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8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6pPr>
      <a:lvl7pPr marL="0" marR="0" indent="0" algn="ctr" defTabSz="5870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8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7pPr>
      <a:lvl8pPr marL="0" marR="0" indent="0" algn="ctr" defTabSz="5870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8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8pPr>
      <a:lvl9pPr marL="0" marR="0" indent="0" algn="ctr" defTabSz="5870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8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9pPr>
    </p:titleStyle>
    <p:bodyStyle>
      <a:lvl1pPr marL="439614" marR="0" indent="-439614" algn="l" defTabSz="587022" rtl="0" latinLnBrk="0">
        <a:lnSpc>
          <a:spcPct val="100000"/>
        </a:lnSpc>
        <a:spcBef>
          <a:spcPts val="41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1pPr>
      <a:lvl2pPr marL="1074615" marR="0" indent="-439614" algn="l" defTabSz="587022" rtl="0" latinLnBrk="0">
        <a:lnSpc>
          <a:spcPct val="100000"/>
        </a:lnSpc>
        <a:spcBef>
          <a:spcPts val="41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2pPr>
      <a:lvl3pPr marL="1709615" marR="0" indent="-439615" algn="l" defTabSz="587022" rtl="0" latinLnBrk="0">
        <a:lnSpc>
          <a:spcPct val="100000"/>
        </a:lnSpc>
        <a:spcBef>
          <a:spcPts val="41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3pPr>
      <a:lvl4pPr marL="2344615" marR="0" indent="-439615" algn="l" defTabSz="587022" rtl="0" latinLnBrk="0">
        <a:lnSpc>
          <a:spcPct val="100000"/>
        </a:lnSpc>
        <a:spcBef>
          <a:spcPts val="41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4pPr>
      <a:lvl5pPr marL="2979615" marR="0" indent="-439615" algn="l" defTabSz="587022" rtl="0" latinLnBrk="0">
        <a:lnSpc>
          <a:spcPct val="100000"/>
        </a:lnSpc>
        <a:spcBef>
          <a:spcPts val="41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5pPr>
      <a:lvl6pPr marL="3614615" marR="0" indent="-439615" algn="l" defTabSz="587022" rtl="0" latinLnBrk="0">
        <a:lnSpc>
          <a:spcPct val="100000"/>
        </a:lnSpc>
        <a:spcBef>
          <a:spcPts val="41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6pPr>
      <a:lvl7pPr marL="4249615" marR="0" indent="-439615" algn="l" defTabSz="587022" rtl="0" latinLnBrk="0">
        <a:lnSpc>
          <a:spcPct val="100000"/>
        </a:lnSpc>
        <a:spcBef>
          <a:spcPts val="41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7pPr>
      <a:lvl8pPr marL="4884615" marR="0" indent="-439615" algn="l" defTabSz="587022" rtl="0" latinLnBrk="0">
        <a:lnSpc>
          <a:spcPct val="100000"/>
        </a:lnSpc>
        <a:spcBef>
          <a:spcPts val="41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8pPr>
      <a:lvl9pPr marL="5519615" marR="0" indent="-439615" algn="l" defTabSz="587022" rtl="0" latinLnBrk="0">
        <a:lnSpc>
          <a:spcPct val="100000"/>
        </a:lnSpc>
        <a:spcBef>
          <a:spcPts val="41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9pPr>
    </p:bodyStyle>
    <p:otherStyle>
      <a:lvl1pPr marL="0" marR="0" indent="0" algn="ctr" defTabSz="5870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0" algn="ctr" defTabSz="5870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0" algn="ctr" defTabSz="5870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0" algn="ctr" defTabSz="5870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0" algn="ctr" defTabSz="5870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0" algn="ctr" defTabSz="5870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0" algn="ctr" defTabSz="5870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0" algn="ctr" defTabSz="5870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0" algn="ctr" defTabSz="5870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 del título"/>
          <p:cNvSpPr>
            <a:spLocks noGrp="1"/>
          </p:cNvSpPr>
          <p:nvPr>
            <p:ph type="title"/>
          </p:nvPr>
        </p:nvSpPr>
        <p:spPr>
          <a:xfrm>
            <a:off x="10412869" y="677332"/>
            <a:ext cx="14937462" cy="16256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6124" tIns="36124" rIns="36124" bIns="36124" anchor="ctr">
            <a:normAutofit/>
          </a:bodyPr>
          <a:lstStyle/>
          <a:p>
            <a:r>
              <a:t>Texto del título</a:t>
            </a:r>
          </a:p>
        </p:txBody>
      </p:sp>
      <p:sp>
        <p:nvSpPr>
          <p:cNvPr id="3" name="Nivel de texto 1…"/>
          <p:cNvSpPr>
            <a:spLocks noGrp="1"/>
          </p:cNvSpPr>
          <p:nvPr>
            <p:ph type="body" idx="1"/>
          </p:nvPr>
        </p:nvSpPr>
        <p:spPr>
          <a:xfrm>
            <a:off x="19961577" y="2817706"/>
            <a:ext cx="14007255" cy="69358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6124" tIns="36124" rIns="36124" bIns="36124" anchor="ctr">
            <a:normAutofit/>
          </a:bodyPr>
          <a:lstStyle/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4" name="Número de diapositiva"/>
          <p:cNvSpPr>
            <a:spLocks noGrp="1"/>
          </p:cNvSpPr>
          <p:nvPr>
            <p:ph type="sldNum" sz="quarter" idx="2"/>
          </p:nvPr>
        </p:nvSpPr>
        <p:spPr>
          <a:xfrm>
            <a:off x="17721630" y="9302043"/>
            <a:ext cx="310908" cy="313549"/>
          </a:xfrm>
          <a:prstGeom prst="rect">
            <a:avLst/>
          </a:prstGeom>
          <a:ln w="12700">
            <a:miter lim="400000"/>
          </a:ln>
        </p:spPr>
        <p:txBody>
          <a:bodyPr wrap="none" lIns="36124" tIns="36124" rIns="36124" bIns="36124">
            <a:spAutoFit/>
          </a:bodyPr>
          <a:lstStyle>
            <a:lvl1pPr>
              <a:defRPr sz="1600"/>
            </a:lvl1pPr>
          </a:lstStyle>
          <a:p>
            <a:fld id="{86CB4B4D-7CA3-9044-876B-883B54F8677D}" type="slidenum">
              <a:rPr/>
              <a:pPr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67703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</p:sldLayoutIdLst>
  <p:transition spd="med"/>
  <p:txStyles>
    <p:titleStyle>
      <a:lvl1pPr marL="0" marR="0" indent="0" algn="ctr" defTabSz="5870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8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1pPr>
      <a:lvl2pPr marL="0" marR="0" indent="0" algn="ctr" defTabSz="5870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8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2pPr>
      <a:lvl3pPr marL="0" marR="0" indent="0" algn="ctr" defTabSz="5870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8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3pPr>
      <a:lvl4pPr marL="0" marR="0" indent="0" algn="ctr" defTabSz="5870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8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4pPr>
      <a:lvl5pPr marL="0" marR="0" indent="0" algn="ctr" defTabSz="5870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8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5pPr>
      <a:lvl6pPr marL="0" marR="0" indent="0" algn="ctr" defTabSz="5870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8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6pPr>
      <a:lvl7pPr marL="0" marR="0" indent="0" algn="ctr" defTabSz="5870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8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7pPr>
      <a:lvl8pPr marL="0" marR="0" indent="0" algn="ctr" defTabSz="5870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8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8pPr>
      <a:lvl9pPr marL="0" marR="0" indent="0" algn="ctr" defTabSz="5870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8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9pPr>
    </p:titleStyle>
    <p:bodyStyle>
      <a:lvl1pPr marL="439614" marR="0" indent="-439614" algn="l" defTabSz="587022" rtl="0" latinLnBrk="0">
        <a:lnSpc>
          <a:spcPct val="100000"/>
        </a:lnSpc>
        <a:spcBef>
          <a:spcPts val="41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1pPr>
      <a:lvl2pPr marL="1074615" marR="0" indent="-439614" algn="l" defTabSz="587022" rtl="0" latinLnBrk="0">
        <a:lnSpc>
          <a:spcPct val="100000"/>
        </a:lnSpc>
        <a:spcBef>
          <a:spcPts val="41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2pPr>
      <a:lvl3pPr marL="1709615" marR="0" indent="-439615" algn="l" defTabSz="587022" rtl="0" latinLnBrk="0">
        <a:lnSpc>
          <a:spcPct val="100000"/>
        </a:lnSpc>
        <a:spcBef>
          <a:spcPts val="41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3pPr>
      <a:lvl4pPr marL="2344615" marR="0" indent="-439615" algn="l" defTabSz="587022" rtl="0" latinLnBrk="0">
        <a:lnSpc>
          <a:spcPct val="100000"/>
        </a:lnSpc>
        <a:spcBef>
          <a:spcPts val="41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4pPr>
      <a:lvl5pPr marL="2979615" marR="0" indent="-439615" algn="l" defTabSz="587022" rtl="0" latinLnBrk="0">
        <a:lnSpc>
          <a:spcPct val="100000"/>
        </a:lnSpc>
        <a:spcBef>
          <a:spcPts val="41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5pPr>
      <a:lvl6pPr marL="3614615" marR="0" indent="-439615" algn="l" defTabSz="587022" rtl="0" latinLnBrk="0">
        <a:lnSpc>
          <a:spcPct val="100000"/>
        </a:lnSpc>
        <a:spcBef>
          <a:spcPts val="41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6pPr>
      <a:lvl7pPr marL="4249615" marR="0" indent="-439615" algn="l" defTabSz="587022" rtl="0" latinLnBrk="0">
        <a:lnSpc>
          <a:spcPct val="100000"/>
        </a:lnSpc>
        <a:spcBef>
          <a:spcPts val="41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7pPr>
      <a:lvl8pPr marL="4884615" marR="0" indent="-439615" algn="l" defTabSz="587022" rtl="0" latinLnBrk="0">
        <a:lnSpc>
          <a:spcPct val="100000"/>
        </a:lnSpc>
        <a:spcBef>
          <a:spcPts val="41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8pPr>
      <a:lvl9pPr marL="5519615" marR="0" indent="-439615" algn="l" defTabSz="587022" rtl="0" latinLnBrk="0">
        <a:lnSpc>
          <a:spcPct val="100000"/>
        </a:lnSpc>
        <a:spcBef>
          <a:spcPts val="41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9pPr>
    </p:bodyStyle>
    <p:otherStyle>
      <a:lvl1pPr marL="0" marR="0" indent="0" algn="ctr" defTabSz="5870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0" algn="ctr" defTabSz="5870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0" algn="ctr" defTabSz="5870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0" algn="ctr" defTabSz="5870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0" algn="ctr" defTabSz="5870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0" algn="ctr" defTabSz="5870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0" algn="ctr" defTabSz="5870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0" algn="ctr" defTabSz="5870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0" algn="ctr" defTabSz="5870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1.png"/><Relationship Id="rId12" Type="http://schemas.openxmlformats.org/officeDocument/2006/relationships/image" Target="../media/image42.png"/><Relationship Id="rId13" Type="http://schemas.openxmlformats.org/officeDocument/2006/relationships/image" Target="../media/image43.png"/><Relationship Id="rId14" Type="http://schemas.openxmlformats.org/officeDocument/2006/relationships/image" Target="../media/image44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6" Type="http://schemas.openxmlformats.org/officeDocument/2006/relationships/image" Target="../media/image36.png"/><Relationship Id="rId7" Type="http://schemas.openxmlformats.org/officeDocument/2006/relationships/image" Target="../media/image37.png"/><Relationship Id="rId8" Type="http://schemas.openxmlformats.org/officeDocument/2006/relationships/image" Target="../media/image38.png"/><Relationship Id="rId9" Type="http://schemas.openxmlformats.org/officeDocument/2006/relationships/image" Target="../media/image39.png"/><Relationship Id="rId10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image" Target="../media/image48.png"/><Relationship Id="rId6" Type="http://schemas.openxmlformats.org/officeDocument/2006/relationships/image" Target="../media/image49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image" Target="../media/image48.png"/><Relationship Id="rId6" Type="http://schemas.openxmlformats.org/officeDocument/2006/relationships/image" Target="../media/image49.png"/><Relationship Id="rId7" Type="http://schemas.openxmlformats.org/officeDocument/2006/relationships/image" Target="../media/image50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9.png"/><Relationship Id="rId12" Type="http://schemas.openxmlformats.org/officeDocument/2006/relationships/image" Target="../media/image60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5" Type="http://schemas.openxmlformats.org/officeDocument/2006/relationships/image" Target="../media/image53.png"/><Relationship Id="rId6" Type="http://schemas.openxmlformats.org/officeDocument/2006/relationships/image" Target="../media/image54.png"/><Relationship Id="rId7" Type="http://schemas.openxmlformats.org/officeDocument/2006/relationships/image" Target="../media/image55.png"/><Relationship Id="rId8" Type="http://schemas.openxmlformats.org/officeDocument/2006/relationships/image" Target="../media/image56.png"/><Relationship Id="rId9" Type="http://schemas.openxmlformats.org/officeDocument/2006/relationships/image" Target="../media/image57.png"/><Relationship Id="rId10" Type="http://schemas.openxmlformats.org/officeDocument/2006/relationships/image" Target="../media/image5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image" Target="../media/image48.png"/><Relationship Id="rId6" Type="http://schemas.openxmlformats.org/officeDocument/2006/relationships/image" Target="../media/image49.png"/><Relationship Id="rId7" Type="http://schemas.openxmlformats.org/officeDocument/2006/relationships/image" Target="../media/image50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9.png"/><Relationship Id="rId12" Type="http://schemas.openxmlformats.org/officeDocument/2006/relationships/image" Target="../media/image70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61.png"/><Relationship Id="rId4" Type="http://schemas.openxmlformats.org/officeDocument/2006/relationships/image" Target="../media/image62.png"/><Relationship Id="rId5" Type="http://schemas.openxmlformats.org/officeDocument/2006/relationships/image" Target="../media/image63.png"/><Relationship Id="rId6" Type="http://schemas.openxmlformats.org/officeDocument/2006/relationships/image" Target="../media/image64.png"/><Relationship Id="rId7" Type="http://schemas.openxmlformats.org/officeDocument/2006/relationships/image" Target="../media/image65.png"/><Relationship Id="rId8" Type="http://schemas.openxmlformats.org/officeDocument/2006/relationships/image" Target="../media/image66.png"/><Relationship Id="rId9" Type="http://schemas.openxmlformats.org/officeDocument/2006/relationships/image" Target="../media/image67.png"/><Relationship Id="rId10" Type="http://schemas.openxmlformats.org/officeDocument/2006/relationships/image" Target="../media/image6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4" Type="http://schemas.openxmlformats.org/officeDocument/2006/relationships/image" Target="../media/image46.png"/><Relationship Id="rId5" Type="http://schemas.openxmlformats.org/officeDocument/2006/relationships/image" Target="../media/image47.png"/><Relationship Id="rId6" Type="http://schemas.openxmlformats.org/officeDocument/2006/relationships/image" Target="../media/image48.png"/><Relationship Id="rId7" Type="http://schemas.openxmlformats.org/officeDocument/2006/relationships/image" Target="../media/image49.png"/><Relationship Id="rId8" Type="http://schemas.openxmlformats.org/officeDocument/2006/relationships/image" Target="../media/image50.png"/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4" Type="http://schemas.openxmlformats.org/officeDocument/2006/relationships/image" Target="../media/image73.png"/><Relationship Id="rId5" Type="http://schemas.openxmlformats.org/officeDocument/2006/relationships/image" Target="../media/image17.png"/><Relationship Id="rId6" Type="http://schemas.openxmlformats.org/officeDocument/2006/relationships/image" Target="../media/image74.png"/><Relationship Id="rId7" Type="http://schemas.openxmlformats.org/officeDocument/2006/relationships/image" Target="../media/image75.png"/><Relationship Id="rId8" Type="http://schemas.openxmlformats.org/officeDocument/2006/relationships/image" Target="../media/image14.png"/><Relationship Id="rId9" Type="http://schemas.openxmlformats.org/officeDocument/2006/relationships/image" Target="../media/image76.png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4" Type="http://schemas.openxmlformats.org/officeDocument/2006/relationships/image" Target="../media/image78.png"/><Relationship Id="rId5" Type="http://schemas.openxmlformats.org/officeDocument/2006/relationships/image" Target="../media/image79.png"/><Relationship Id="rId6" Type="http://schemas.openxmlformats.org/officeDocument/2006/relationships/image" Target="../media/image80.png"/><Relationship Id="rId7" Type="http://schemas.openxmlformats.org/officeDocument/2006/relationships/image" Target="../media/image56.png"/><Relationship Id="rId8" Type="http://schemas.openxmlformats.org/officeDocument/2006/relationships/image" Target="../media/image81.png"/><Relationship Id="rId9" Type="http://schemas.openxmlformats.org/officeDocument/2006/relationships/image" Target="../media/image82.png"/><Relationship Id="rId10" Type="http://schemas.openxmlformats.org/officeDocument/2006/relationships/image" Target="../media/image83.png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4" Type="http://schemas.openxmlformats.org/officeDocument/2006/relationships/image" Target="../media/image78.png"/><Relationship Id="rId5" Type="http://schemas.openxmlformats.org/officeDocument/2006/relationships/image" Target="../media/image79.png"/><Relationship Id="rId6" Type="http://schemas.openxmlformats.org/officeDocument/2006/relationships/image" Target="../media/image80.png"/><Relationship Id="rId7" Type="http://schemas.openxmlformats.org/officeDocument/2006/relationships/image" Target="../media/image83.png"/><Relationship Id="rId8" Type="http://schemas.openxmlformats.org/officeDocument/2006/relationships/image" Target="../media/image84.png"/><Relationship Id="rId9" Type="http://schemas.openxmlformats.org/officeDocument/2006/relationships/image" Target="../media/image64.png"/><Relationship Id="rId10" Type="http://schemas.openxmlformats.org/officeDocument/2006/relationships/image" Target="../media/image85.png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94.png"/><Relationship Id="rId12" Type="http://schemas.openxmlformats.org/officeDocument/2006/relationships/image" Target="../media/image18.png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6.png"/><Relationship Id="rId3" Type="http://schemas.openxmlformats.org/officeDocument/2006/relationships/image" Target="../media/image86.png"/><Relationship Id="rId4" Type="http://schemas.openxmlformats.org/officeDocument/2006/relationships/image" Target="../media/image87.png"/><Relationship Id="rId5" Type="http://schemas.openxmlformats.org/officeDocument/2006/relationships/image" Target="../media/image88.png"/><Relationship Id="rId6" Type="http://schemas.openxmlformats.org/officeDocument/2006/relationships/image" Target="../media/image89.png"/><Relationship Id="rId7" Type="http://schemas.openxmlformats.org/officeDocument/2006/relationships/image" Target="../media/image90.png"/><Relationship Id="rId8" Type="http://schemas.openxmlformats.org/officeDocument/2006/relationships/image" Target="../media/image91.png"/><Relationship Id="rId9" Type="http://schemas.openxmlformats.org/officeDocument/2006/relationships/image" Target="../media/image92.png"/><Relationship Id="rId10" Type="http://schemas.openxmlformats.org/officeDocument/2006/relationships/image" Target="../media/image9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.png"/><Relationship Id="rId3" Type="http://schemas.openxmlformats.org/officeDocument/2006/relationships/image" Target="../media/image9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9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tiff"/><Relationship Id="rId4" Type="http://schemas.openxmlformats.org/officeDocument/2006/relationships/image" Target="../media/image98.tiff"/><Relationship Id="rId5" Type="http://schemas.openxmlformats.org/officeDocument/2006/relationships/comments" Target="../comments/comment3.xml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9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6.png"/><Relationship Id="rId6" Type="http://schemas.openxmlformats.org/officeDocument/2006/relationships/image" Target="../media/image100.png"/><Relationship Id="rId7" Type="http://schemas.openxmlformats.org/officeDocument/2006/relationships/image" Target="../media/image101.png"/><Relationship Id="rId8" Type="http://schemas.openxmlformats.org/officeDocument/2006/relationships/image" Target="../media/image102.png"/><Relationship Id="rId9" Type="http://schemas.openxmlformats.org/officeDocument/2006/relationships/image" Target="../media/image103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2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12.png"/><Relationship Id="rId12" Type="http://schemas.openxmlformats.org/officeDocument/2006/relationships/image" Target="../media/image113.png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6.png"/><Relationship Id="rId3" Type="http://schemas.openxmlformats.org/officeDocument/2006/relationships/image" Target="../media/image104.png"/><Relationship Id="rId4" Type="http://schemas.openxmlformats.org/officeDocument/2006/relationships/image" Target="../media/image105.png"/><Relationship Id="rId5" Type="http://schemas.openxmlformats.org/officeDocument/2006/relationships/image" Target="../media/image106.png"/><Relationship Id="rId6" Type="http://schemas.openxmlformats.org/officeDocument/2006/relationships/image" Target="../media/image107.png"/><Relationship Id="rId7" Type="http://schemas.openxmlformats.org/officeDocument/2006/relationships/image" Target="../media/image108.png"/><Relationship Id="rId8" Type="http://schemas.openxmlformats.org/officeDocument/2006/relationships/image" Target="../media/image109.png"/><Relationship Id="rId9" Type="http://schemas.openxmlformats.org/officeDocument/2006/relationships/image" Target="../media/image110.png"/><Relationship Id="rId10" Type="http://schemas.openxmlformats.org/officeDocument/2006/relationships/image" Target="../media/image11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14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comments" Target="../comments/comment1.xml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comments" Target="../comments/comment2.xml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7" Type="http://schemas.openxmlformats.org/officeDocument/2006/relationships/image" Target="../media/image18.png"/><Relationship Id="rId8" Type="http://schemas.openxmlformats.org/officeDocument/2006/relationships/image" Target="../media/image19.png"/><Relationship Id="rId9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chart" Target="../charts/chart1.xml"/><Relationship Id="rId5" Type="http://schemas.openxmlformats.org/officeDocument/2006/relationships/chart" Target="../charts/chart2.xml"/><Relationship Id="rId6" Type="http://schemas.openxmlformats.org/officeDocument/2006/relationships/chart" Target="../charts/chart3.xml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1" Type="http://schemas.openxmlformats.org/officeDocument/2006/relationships/chart" Target="../charts/chart4.xml"/><Relationship Id="rId12" Type="http://schemas.openxmlformats.org/officeDocument/2006/relationships/image" Target="../media/image29.png"/><Relationship Id="rId13" Type="http://schemas.openxmlformats.org/officeDocument/2006/relationships/chart" Target="../charts/chart5.xml"/><Relationship Id="rId14" Type="http://schemas.openxmlformats.org/officeDocument/2006/relationships/chart" Target="../charts/chart6.xml"/><Relationship Id="rId15" Type="http://schemas.openxmlformats.org/officeDocument/2006/relationships/chart" Target="../charts/chart7.xml"/><Relationship Id="rId16" Type="http://schemas.openxmlformats.org/officeDocument/2006/relationships/chart" Target="../charts/chart8.xml"/><Relationship Id="rId17" Type="http://schemas.openxmlformats.org/officeDocument/2006/relationships/chart" Target="../charts/chart9.xml"/><Relationship Id="rId18" Type="http://schemas.openxmlformats.org/officeDocument/2006/relationships/chart" Target="../charts/chart10.xml"/><Relationship Id="rId19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image" Target="../media/image25.png"/><Relationship Id="rId7" Type="http://schemas.openxmlformats.org/officeDocument/2006/relationships/image" Target="../media/image26.png"/><Relationship Id="rId8" Type="http://schemas.openxmlformats.org/officeDocument/2006/relationships/image" Target="../media/image27.png"/><Relationship Id="rId9" Type="http://schemas.microsoft.com/office/2007/relationships/hdphoto" Target="../media/hdphoto1.wdp"/><Relationship Id="rId10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image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594276" y="1215155"/>
            <a:ext cx="12306302" cy="754380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22" name="Group 122"/>
          <p:cNvGrpSpPr/>
          <p:nvPr/>
        </p:nvGrpSpPr>
        <p:grpSpPr>
          <a:xfrm>
            <a:off x="3373364" y="3615456"/>
            <a:ext cx="28748130" cy="2413002"/>
            <a:chOff x="0" y="0"/>
            <a:chExt cx="28748129" cy="2413001"/>
          </a:xfrm>
        </p:grpSpPr>
        <p:pic>
          <p:nvPicPr>
            <p:cNvPr id="120" name="image4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1" y="-1"/>
              <a:ext cx="7899402" cy="22860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1" name="image4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0848727" y="127000"/>
              <a:ext cx="7899402" cy="2286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325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250"/>
                            </p:stCondLst>
                            <p:childTnLst>
                              <p:par>
                                <p:cTn id="9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" grpId="1" animBg="1" advAuto="0"/>
      <p:bldP spid="122" grpId="2" animBg="1" advAuto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518669" y="3893125"/>
            <a:ext cx="18573462" cy="4201462"/>
          </a:xfrm>
          <a:prstGeom prst="rect">
            <a:avLst/>
          </a:prstGeom>
          <a:ln w="12700">
            <a:miter lim="400000"/>
          </a:ln>
        </p:spPr>
      </p:pic>
      <p:sp>
        <p:nvSpPr>
          <p:cNvPr id="257" name="Shape 257"/>
          <p:cNvSpPr/>
          <p:nvPr/>
        </p:nvSpPr>
        <p:spPr>
          <a:xfrm>
            <a:off x="16438584" y="5663512"/>
            <a:ext cx="3089234" cy="7083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 defTabSz="457200">
              <a:lnSpc>
                <a:spcPts val="4800"/>
              </a:lnSpc>
              <a:defRPr sz="48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718</a:t>
            </a:r>
          </a:p>
        </p:txBody>
      </p:sp>
      <p:sp>
        <p:nvSpPr>
          <p:cNvPr id="258" name="Shape 258"/>
          <p:cNvSpPr/>
          <p:nvPr/>
        </p:nvSpPr>
        <p:spPr>
          <a:xfrm>
            <a:off x="15851466" y="7189068"/>
            <a:ext cx="4263468" cy="7083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/>
          <a:p>
            <a:pPr defTabSz="457200">
              <a:lnSpc>
                <a:spcPts val="4800"/>
              </a:lnSpc>
              <a:defRPr sz="48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$221 millones</a:t>
            </a:r>
          </a:p>
        </p:txBody>
      </p:sp>
      <p:sp>
        <p:nvSpPr>
          <p:cNvPr id="259" name="Shape 259"/>
          <p:cNvSpPr/>
          <p:nvPr/>
        </p:nvSpPr>
        <p:spPr>
          <a:xfrm>
            <a:off x="22417726" y="5663512"/>
            <a:ext cx="3089234" cy="7083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 defTabSz="457200">
              <a:lnSpc>
                <a:spcPts val="4800"/>
              </a:lnSpc>
              <a:defRPr sz="48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701</a:t>
            </a:r>
          </a:p>
        </p:txBody>
      </p:sp>
      <p:sp>
        <p:nvSpPr>
          <p:cNvPr id="260" name="Shape 260"/>
          <p:cNvSpPr/>
          <p:nvPr/>
        </p:nvSpPr>
        <p:spPr>
          <a:xfrm>
            <a:off x="21830610" y="7189068"/>
            <a:ext cx="4263468" cy="7083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/>
          <a:p>
            <a:pPr defTabSz="457200">
              <a:lnSpc>
                <a:spcPts val="4800"/>
              </a:lnSpc>
              <a:defRPr sz="48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$196 millones</a:t>
            </a:r>
          </a:p>
        </p:txBody>
      </p:sp>
      <p:grpSp>
        <p:nvGrpSpPr>
          <p:cNvPr id="265" name="Group 265"/>
          <p:cNvGrpSpPr/>
          <p:nvPr/>
        </p:nvGrpSpPr>
        <p:grpSpPr>
          <a:xfrm>
            <a:off x="8569014" y="4193899"/>
            <a:ext cx="16937948" cy="3652065"/>
            <a:chOff x="0" y="0"/>
            <a:chExt cx="16937947" cy="3652064"/>
          </a:xfrm>
        </p:grpSpPr>
        <p:sp>
          <p:nvSpPr>
            <p:cNvPr id="261" name="Shape 261"/>
            <p:cNvSpPr/>
            <p:nvPr/>
          </p:nvSpPr>
          <p:spPr>
            <a:xfrm>
              <a:off x="7869568" y="0"/>
              <a:ext cx="3089234" cy="7083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defTabSz="457200">
                <a:lnSpc>
                  <a:spcPts val="4800"/>
                </a:lnSpc>
                <a:defRPr sz="48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2016</a:t>
              </a:r>
            </a:p>
          </p:txBody>
        </p:sp>
        <p:sp>
          <p:nvSpPr>
            <p:cNvPr id="262" name="Shape 262"/>
            <p:cNvSpPr/>
            <p:nvPr/>
          </p:nvSpPr>
          <p:spPr>
            <a:xfrm>
              <a:off x="13848714" y="0"/>
              <a:ext cx="3089234" cy="7083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defTabSz="457200">
                <a:lnSpc>
                  <a:spcPts val="4800"/>
                </a:lnSpc>
                <a:defRPr sz="48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2017</a:t>
              </a:r>
            </a:p>
          </p:txBody>
        </p:sp>
        <p:sp>
          <p:nvSpPr>
            <p:cNvPr id="263" name="Shape 263"/>
            <p:cNvSpPr/>
            <p:nvPr/>
          </p:nvSpPr>
          <p:spPr>
            <a:xfrm>
              <a:off x="0" y="1521018"/>
              <a:ext cx="6498141" cy="6054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defTabSz="457200">
                <a:lnSpc>
                  <a:spcPts val="4000"/>
                </a:lnSpc>
                <a:defRPr sz="40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Total casos</a:t>
              </a:r>
            </a:p>
          </p:txBody>
        </p:sp>
        <p:sp>
          <p:nvSpPr>
            <p:cNvPr id="264" name="Shape 264"/>
            <p:cNvSpPr/>
            <p:nvPr/>
          </p:nvSpPr>
          <p:spPr>
            <a:xfrm>
              <a:off x="0" y="3046573"/>
              <a:ext cx="6498141" cy="60549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 defTabSz="457200">
                <a:lnSpc>
                  <a:spcPts val="4000"/>
                </a:lnSpc>
                <a:defRPr sz="40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Importe</a:t>
              </a:r>
            </a:p>
          </p:txBody>
        </p:sp>
      </p:grpSp>
      <p:grpSp>
        <p:nvGrpSpPr>
          <p:cNvPr id="268" name="Group 268"/>
          <p:cNvGrpSpPr/>
          <p:nvPr/>
        </p:nvGrpSpPr>
        <p:grpSpPr>
          <a:xfrm>
            <a:off x="26408071" y="6078054"/>
            <a:ext cx="3450002" cy="3341339"/>
            <a:chOff x="0" y="0"/>
            <a:chExt cx="3450000" cy="3341338"/>
          </a:xfrm>
        </p:grpSpPr>
        <p:sp>
          <p:nvSpPr>
            <p:cNvPr id="266" name="Shape 266"/>
            <p:cNvSpPr/>
            <p:nvPr/>
          </p:nvSpPr>
          <p:spPr>
            <a:xfrm>
              <a:off x="987794" y="1351513"/>
              <a:ext cx="1474409" cy="68911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6124" tIns="36124" rIns="36124" bIns="36124" numCol="1" anchor="ctr">
              <a:spAutoFit/>
            </a:bodyPr>
            <a:lstStyle>
              <a:lvl1pPr defTabSz="457200">
                <a:lnSpc>
                  <a:spcPts val="4800"/>
                </a:lnSpc>
                <a:defRPr sz="4800" b="1" cap="all">
                  <a:solidFill>
                    <a:srgbClr val="17375E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-11%</a:t>
              </a:r>
            </a:p>
          </p:txBody>
        </p:sp>
        <p:pic>
          <p:nvPicPr>
            <p:cNvPr id="267" name="circulo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3450001" cy="334133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69" name="Shape 269"/>
          <p:cNvSpPr/>
          <p:nvPr/>
        </p:nvSpPr>
        <p:spPr>
          <a:xfrm>
            <a:off x="11488122" y="1852544"/>
            <a:ext cx="12272441" cy="6891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6124" tIns="36124" rIns="36124" bIns="36124" anchor="ctr">
            <a:spAutoFit/>
          </a:bodyPr>
          <a:lstStyle>
            <a:lvl1pPr defTabSz="457200">
              <a:lnSpc>
                <a:spcPts val="4800"/>
              </a:lnSpc>
              <a:defRPr sz="4800" b="1">
                <a:solidFill>
                  <a:srgbClr val="17375E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FRAUDES PREVENIDOS POR VWFS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9" presetClass="entr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7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3" presetClass="entr" presetSubtype="16" fill="hold" grpId="8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" grpId="2" animBg="1" advAuto="0"/>
      <p:bldP spid="257" grpId="4" animBg="1" advAuto="0"/>
      <p:bldP spid="258" grpId="5" animBg="1" advAuto="0"/>
      <p:bldP spid="259" grpId="6" animBg="1" advAuto="0"/>
      <p:bldP spid="260" grpId="7" animBg="1" advAuto="0"/>
      <p:bldP spid="265" grpId="3" animBg="1" advAuto="0"/>
      <p:bldP spid="268" grpId="8" animBg="1" advAuto="0"/>
      <p:bldP spid="269" grpId="1" animBg="1" advAuto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518669" y="3893125"/>
            <a:ext cx="18573462" cy="4201462"/>
          </a:xfrm>
          <a:prstGeom prst="rect">
            <a:avLst/>
          </a:prstGeom>
          <a:ln w="12700">
            <a:miter lim="400000"/>
          </a:ln>
        </p:spPr>
      </p:pic>
      <p:sp>
        <p:nvSpPr>
          <p:cNvPr id="272" name="Shape 272"/>
          <p:cNvSpPr/>
          <p:nvPr/>
        </p:nvSpPr>
        <p:spPr>
          <a:xfrm>
            <a:off x="16438584" y="5663512"/>
            <a:ext cx="3089234" cy="7083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 defTabSz="457200">
              <a:lnSpc>
                <a:spcPts val="4800"/>
              </a:lnSpc>
              <a:defRPr sz="48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597</a:t>
            </a:r>
          </a:p>
        </p:txBody>
      </p:sp>
      <p:sp>
        <p:nvSpPr>
          <p:cNvPr id="273" name="Shape 273"/>
          <p:cNvSpPr/>
          <p:nvPr/>
        </p:nvSpPr>
        <p:spPr>
          <a:xfrm>
            <a:off x="15851466" y="7189068"/>
            <a:ext cx="4263468" cy="7083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/>
          <a:p>
            <a:pPr defTabSz="457200">
              <a:lnSpc>
                <a:spcPts val="4800"/>
              </a:lnSpc>
              <a:defRPr sz="48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$146 millones</a:t>
            </a:r>
          </a:p>
        </p:txBody>
      </p:sp>
      <p:sp>
        <p:nvSpPr>
          <p:cNvPr id="274" name="Shape 274"/>
          <p:cNvSpPr/>
          <p:nvPr/>
        </p:nvSpPr>
        <p:spPr>
          <a:xfrm>
            <a:off x="22417726" y="5663512"/>
            <a:ext cx="3089234" cy="7083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 defTabSz="457200">
              <a:lnSpc>
                <a:spcPts val="4800"/>
              </a:lnSpc>
              <a:defRPr sz="48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1,154</a:t>
            </a:r>
          </a:p>
        </p:txBody>
      </p:sp>
      <p:sp>
        <p:nvSpPr>
          <p:cNvPr id="275" name="Shape 275"/>
          <p:cNvSpPr/>
          <p:nvPr/>
        </p:nvSpPr>
        <p:spPr>
          <a:xfrm>
            <a:off x="21830610" y="7189068"/>
            <a:ext cx="4263468" cy="7083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/>
          <a:p>
            <a:pPr defTabSz="457200">
              <a:lnSpc>
                <a:spcPts val="4800"/>
              </a:lnSpc>
              <a:defRPr sz="48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$278 millones</a:t>
            </a:r>
          </a:p>
        </p:txBody>
      </p:sp>
      <p:grpSp>
        <p:nvGrpSpPr>
          <p:cNvPr id="280" name="Group 280"/>
          <p:cNvGrpSpPr/>
          <p:nvPr/>
        </p:nvGrpSpPr>
        <p:grpSpPr>
          <a:xfrm>
            <a:off x="8569014" y="4193899"/>
            <a:ext cx="16937948" cy="3652065"/>
            <a:chOff x="0" y="0"/>
            <a:chExt cx="16937947" cy="3652063"/>
          </a:xfrm>
        </p:grpSpPr>
        <p:sp>
          <p:nvSpPr>
            <p:cNvPr id="276" name="Shape 276"/>
            <p:cNvSpPr/>
            <p:nvPr/>
          </p:nvSpPr>
          <p:spPr>
            <a:xfrm>
              <a:off x="7869568" y="0"/>
              <a:ext cx="3089234" cy="7083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defTabSz="457200">
                <a:lnSpc>
                  <a:spcPts val="4800"/>
                </a:lnSpc>
                <a:defRPr sz="48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2016</a:t>
              </a:r>
            </a:p>
          </p:txBody>
        </p:sp>
        <p:sp>
          <p:nvSpPr>
            <p:cNvPr id="277" name="Shape 277"/>
            <p:cNvSpPr/>
            <p:nvPr/>
          </p:nvSpPr>
          <p:spPr>
            <a:xfrm>
              <a:off x="13848714" y="0"/>
              <a:ext cx="3089234" cy="7083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defTabSz="457200">
                <a:lnSpc>
                  <a:spcPts val="4800"/>
                </a:lnSpc>
                <a:defRPr sz="48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2017</a:t>
              </a:r>
            </a:p>
          </p:txBody>
        </p:sp>
        <p:sp>
          <p:nvSpPr>
            <p:cNvPr id="278" name="Shape 278"/>
            <p:cNvSpPr/>
            <p:nvPr/>
          </p:nvSpPr>
          <p:spPr>
            <a:xfrm>
              <a:off x="0" y="1521018"/>
              <a:ext cx="6498141" cy="6054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defTabSz="457200">
                <a:lnSpc>
                  <a:spcPts val="4000"/>
                </a:lnSpc>
                <a:defRPr sz="40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Total casos</a:t>
              </a:r>
            </a:p>
          </p:txBody>
        </p:sp>
        <p:sp>
          <p:nvSpPr>
            <p:cNvPr id="279" name="Shape 279"/>
            <p:cNvSpPr/>
            <p:nvPr/>
          </p:nvSpPr>
          <p:spPr>
            <a:xfrm>
              <a:off x="0" y="3046573"/>
              <a:ext cx="6498141" cy="6054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defTabSz="457200">
                <a:lnSpc>
                  <a:spcPts val="4000"/>
                </a:lnSpc>
                <a:defRPr sz="40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Importe</a:t>
              </a:r>
            </a:p>
          </p:txBody>
        </p:sp>
      </p:grpSp>
      <p:grpSp>
        <p:nvGrpSpPr>
          <p:cNvPr id="283" name="Group 283"/>
          <p:cNvGrpSpPr/>
          <p:nvPr/>
        </p:nvGrpSpPr>
        <p:grpSpPr>
          <a:xfrm>
            <a:off x="26408071" y="6078054"/>
            <a:ext cx="3450002" cy="3341339"/>
            <a:chOff x="0" y="0"/>
            <a:chExt cx="3450000" cy="3341338"/>
          </a:xfrm>
        </p:grpSpPr>
        <p:sp>
          <p:nvSpPr>
            <p:cNvPr id="281" name="Shape 281"/>
            <p:cNvSpPr/>
            <p:nvPr/>
          </p:nvSpPr>
          <p:spPr>
            <a:xfrm>
              <a:off x="894479" y="1351513"/>
              <a:ext cx="1661039" cy="68911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6124" tIns="36124" rIns="36124" bIns="36124" numCol="1" anchor="ctr">
              <a:spAutoFit/>
            </a:bodyPr>
            <a:lstStyle>
              <a:lvl1pPr defTabSz="457200">
                <a:lnSpc>
                  <a:spcPts val="4800"/>
                </a:lnSpc>
                <a:defRPr sz="4800" b="1" cap="all">
                  <a:solidFill>
                    <a:srgbClr val="17375E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+90%</a:t>
              </a:r>
            </a:p>
          </p:txBody>
        </p:sp>
        <p:pic>
          <p:nvPicPr>
            <p:cNvPr id="282" name="circulo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3450001" cy="334133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84" name="Shape 284"/>
          <p:cNvSpPr/>
          <p:nvPr/>
        </p:nvSpPr>
        <p:spPr>
          <a:xfrm>
            <a:off x="8884351" y="1852544"/>
            <a:ext cx="17479982" cy="6891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6124" tIns="36124" rIns="36124" bIns="36124" anchor="ctr">
            <a:spAutoFit/>
          </a:bodyPr>
          <a:lstStyle>
            <a:lvl1pPr defTabSz="457200">
              <a:lnSpc>
                <a:spcPts val="4800"/>
              </a:lnSpc>
              <a:defRPr sz="4800" b="1">
                <a:solidFill>
                  <a:srgbClr val="17375E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FRAUDES EFECTIVAMENTE REALIZADOS A VWFS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9" presetClass="entr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7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3" presetClass="entr" presetSubtype="16" fill="hold" grpId="8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1" grpId="2" animBg="1" advAuto="0"/>
      <p:bldP spid="272" grpId="4" animBg="1" advAuto="0"/>
      <p:bldP spid="273" grpId="5" animBg="1" advAuto="0"/>
      <p:bldP spid="274" grpId="6" animBg="1" advAuto="0"/>
      <p:bldP spid="275" grpId="7" animBg="1" advAuto="0"/>
      <p:bldP spid="280" grpId="3" animBg="1" advAuto="0"/>
      <p:bldP spid="283" grpId="8" animBg="1" advAuto="0"/>
      <p:bldP spid="284" grpId="1" animBg="1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8" name="Group 288"/>
          <p:cNvGrpSpPr/>
          <p:nvPr/>
        </p:nvGrpSpPr>
        <p:grpSpPr>
          <a:xfrm>
            <a:off x="13616289" y="1824714"/>
            <a:ext cx="8352822" cy="1091166"/>
            <a:chOff x="0" y="0"/>
            <a:chExt cx="8352820" cy="1091165"/>
          </a:xfrm>
        </p:grpSpPr>
        <p:pic>
          <p:nvPicPr>
            <p:cNvPr id="286" name="image63.png" descr="Imagen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8352821" cy="109116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87" name="Shape 287"/>
            <p:cNvSpPr/>
            <p:nvPr/>
          </p:nvSpPr>
          <p:spPr>
            <a:xfrm>
              <a:off x="758919" y="161671"/>
              <a:ext cx="6742528" cy="8433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6124" tIns="36124" rIns="36124" bIns="36124" numCol="1" anchor="ctr">
              <a:spAutoFit/>
            </a:bodyPr>
            <a:lstStyle>
              <a:lvl1pPr defTabSz="457200">
                <a:lnSpc>
                  <a:spcPts val="6000"/>
                </a:lnSpc>
                <a:defRPr sz="60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ESTRATEGIA</a:t>
              </a:r>
            </a:p>
          </p:txBody>
        </p:sp>
      </p:grpSp>
      <p:grpSp>
        <p:nvGrpSpPr>
          <p:cNvPr id="291" name="Group 291"/>
          <p:cNvGrpSpPr/>
          <p:nvPr/>
        </p:nvGrpSpPr>
        <p:grpSpPr>
          <a:xfrm>
            <a:off x="5568963" y="8107952"/>
            <a:ext cx="24355020" cy="1077012"/>
            <a:chOff x="0" y="-1"/>
            <a:chExt cx="24355018" cy="1077011"/>
          </a:xfrm>
        </p:grpSpPr>
        <p:pic>
          <p:nvPicPr>
            <p:cNvPr id="289" name="pasted-image.pdf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 rot="10800000" flipH="1">
              <a:off x="0" y="0"/>
              <a:ext cx="24355019" cy="107701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90" name="Shape 290"/>
            <p:cNvSpPr/>
            <p:nvPr/>
          </p:nvSpPr>
          <p:spPr>
            <a:xfrm>
              <a:off x="9554407" y="434530"/>
              <a:ext cx="5246204" cy="56015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ctr">
              <a:noAutofit/>
            </a:bodyPr>
            <a:lstStyle>
              <a:lvl1pPr defTabSz="457200">
                <a:lnSpc>
                  <a:spcPts val="3600"/>
                </a:lnSpc>
                <a:defRPr sz="36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SERVICIO A CLIENTE</a:t>
              </a:r>
            </a:p>
          </p:txBody>
        </p:sp>
      </p:grpSp>
      <p:grpSp>
        <p:nvGrpSpPr>
          <p:cNvPr id="295" name="Group 295"/>
          <p:cNvGrpSpPr/>
          <p:nvPr/>
        </p:nvGrpSpPr>
        <p:grpSpPr>
          <a:xfrm>
            <a:off x="2848490" y="5071755"/>
            <a:ext cx="31241791" cy="1230841"/>
            <a:chOff x="0" y="0"/>
            <a:chExt cx="31241790" cy="1230840"/>
          </a:xfrm>
        </p:grpSpPr>
        <p:pic>
          <p:nvPicPr>
            <p:cNvPr id="292" name="pasted-image.pdf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485778" y="260845"/>
              <a:ext cx="26954018" cy="80089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93" name="Shape 293"/>
            <p:cNvSpPr/>
            <p:nvPr/>
          </p:nvSpPr>
          <p:spPr>
            <a:xfrm>
              <a:off x="0" y="0"/>
              <a:ext cx="1369856" cy="976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6124" tIns="36124" rIns="36124" bIns="36124" numCol="1" anchor="ctr">
              <a:noAutofit/>
            </a:bodyPr>
            <a:lstStyle/>
            <a:p>
              <a:pPr algn="l" defTabSz="457200">
                <a:lnSpc>
                  <a:spcPts val="3300"/>
                </a:lnSpc>
                <a:defRPr sz="7200" b="1">
                  <a:solidFill>
                    <a:srgbClr val="17375E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  <a:p>
              <a:pPr algn="l" defTabSz="457200">
                <a:lnSpc>
                  <a:spcPts val="3300"/>
                </a:lnSpc>
                <a:defRPr sz="3600" b="1">
                  <a:solidFill>
                    <a:srgbClr val="17375E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HOY</a:t>
              </a:r>
            </a:p>
          </p:txBody>
        </p:sp>
        <p:sp>
          <p:nvSpPr>
            <p:cNvPr id="294" name="Shape 294"/>
            <p:cNvSpPr/>
            <p:nvPr/>
          </p:nvSpPr>
          <p:spPr>
            <a:xfrm>
              <a:off x="28671484" y="253999"/>
              <a:ext cx="2570307" cy="97684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6124" tIns="36124" rIns="36124" bIns="36124" numCol="1" anchor="ctr">
              <a:noAutofit/>
            </a:bodyPr>
            <a:lstStyle>
              <a:lvl1pPr algn="l" defTabSz="457200">
                <a:lnSpc>
                  <a:spcPts val="3600"/>
                </a:lnSpc>
                <a:defRPr sz="3600" b="1">
                  <a:solidFill>
                    <a:srgbClr val="17375E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MAÑANA</a:t>
              </a:r>
            </a:p>
          </p:txBody>
        </p:sp>
      </p:grpSp>
      <p:grpSp>
        <p:nvGrpSpPr>
          <p:cNvPr id="298" name="Group 298"/>
          <p:cNvGrpSpPr/>
          <p:nvPr/>
        </p:nvGrpSpPr>
        <p:grpSpPr>
          <a:xfrm>
            <a:off x="5198848" y="3265115"/>
            <a:ext cx="7156925" cy="4590120"/>
            <a:chOff x="0" y="0"/>
            <a:chExt cx="7156924" cy="4590118"/>
          </a:xfrm>
        </p:grpSpPr>
        <p:pic>
          <p:nvPicPr>
            <p:cNvPr id="296" name="1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3596850" y="229264"/>
              <a:ext cx="3560075" cy="413159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97" name="image58.png" descr="tablanueva_1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0"/>
              <a:ext cx="4590119" cy="459011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99" name="Shape 299"/>
          <p:cNvSpPr/>
          <p:nvPr/>
        </p:nvSpPr>
        <p:spPr>
          <a:xfrm>
            <a:off x="6290252" y="6735814"/>
            <a:ext cx="2292630" cy="53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/>
          <a:lstStyle>
            <a:lvl1pPr defTabSz="457200">
              <a:lnSpc>
                <a:spcPts val="3600"/>
              </a:lnSpc>
              <a:defRPr sz="36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LEALTAD</a:t>
            </a:r>
          </a:p>
        </p:txBody>
      </p:sp>
      <p:grpSp>
        <p:nvGrpSpPr>
          <p:cNvPr id="302" name="Group 302"/>
          <p:cNvGrpSpPr/>
          <p:nvPr/>
        </p:nvGrpSpPr>
        <p:grpSpPr>
          <a:xfrm>
            <a:off x="5516812" y="3659384"/>
            <a:ext cx="4074062" cy="2307860"/>
            <a:chOff x="0" y="0"/>
            <a:chExt cx="4074060" cy="2307859"/>
          </a:xfrm>
        </p:grpSpPr>
        <p:sp>
          <p:nvSpPr>
            <p:cNvPr id="300" name="Shape 300"/>
            <p:cNvSpPr/>
            <p:nvPr/>
          </p:nvSpPr>
          <p:spPr>
            <a:xfrm>
              <a:off x="0" y="1083205"/>
              <a:ext cx="4074061" cy="122465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noAutofit/>
            </a:bodyPr>
            <a:lstStyle>
              <a:lvl1pPr defTabSz="457200">
                <a:lnSpc>
                  <a:spcPts val="3600"/>
                </a:lnSpc>
                <a:defRPr sz="3600" b="1">
                  <a:solidFill>
                    <a:srgbClr val="114169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Creciendo con nuestros clientes</a:t>
              </a:r>
            </a:p>
          </p:txBody>
        </p:sp>
        <p:pic>
          <p:nvPicPr>
            <p:cNvPr id="301" name="image60.png" descr="Imagen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1504981" y="0"/>
              <a:ext cx="1064098" cy="106409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05" name="Group 305"/>
          <p:cNvGrpSpPr/>
          <p:nvPr/>
        </p:nvGrpSpPr>
        <p:grpSpPr>
          <a:xfrm>
            <a:off x="12606123" y="3167970"/>
            <a:ext cx="10778524" cy="4784410"/>
            <a:chOff x="0" y="0"/>
            <a:chExt cx="10778523" cy="4784408"/>
          </a:xfrm>
        </p:grpSpPr>
        <p:pic>
          <p:nvPicPr>
            <p:cNvPr id="303" name="2.png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7218449" y="326408"/>
              <a:ext cx="3560075" cy="413159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04" name="image56.png" descr="tablanueva_3.png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0" y="0"/>
              <a:ext cx="8184497" cy="47844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08" name="Group 308"/>
          <p:cNvGrpSpPr/>
          <p:nvPr/>
        </p:nvGrpSpPr>
        <p:grpSpPr>
          <a:xfrm>
            <a:off x="12899640" y="3708934"/>
            <a:ext cx="7586253" cy="2181476"/>
            <a:chOff x="0" y="0"/>
            <a:chExt cx="7586251" cy="2181475"/>
          </a:xfrm>
        </p:grpSpPr>
        <p:sp>
          <p:nvSpPr>
            <p:cNvPr id="306" name="Shape 306"/>
            <p:cNvSpPr/>
            <p:nvPr/>
          </p:nvSpPr>
          <p:spPr>
            <a:xfrm>
              <a:off x="0" y="1389890"/>
              <a:ext cx="7586252" cy="79158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noAutofit/>
            </a:bodyPr>
            <a:lstStyle>
              <a:lvl1pPr defTabSz="457200">
                <a:lnSpc>
                  <a:spcPts val="3600"/>
                </a:lnSpc>
                <a:defRPr sz="3600" b="1">
                  <a:solidFill>
                    <a:srgbClr val="114169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Expandiendo nuestro negocio</a:t>
              </a:r>
            </a:p>
          </p:txBody>
        </p:sp>
        <p:pic>
          <p:nvPicPr>
            <p:cNvPr id="307" name="image61.png" descr="Imagen"/>
            <p:cNvPicPr>
              <a:picLocks noChangeAspect="1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3333095" y="0"/>
              <a:ext cx="1064098" cy="106409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11" name="Group 311"/>
          <p:cNvGrpSpPr/>
          <p:nvPr/>
        </p:nvGrpSpPr>
        <p:grpSpPr>
          <a:xfrm>
            <a:off x="13745461" y="6719729"/>
            <a:ext cx="6352027" cy="570603"/>
            <a:chOff x="0" y="0"/>
            <a:chExt cx="6352025" cy="570601"/>
          </a:xfrm>
        </p:grpSpPr>
        <p:sp>
          <p:nvSpPr>
            <p:cNvPr id="309" name="Shape 309"/>
            <p:cNvSpPr/>
            <p:nvPr/>
          </p:nvSpPr>
          <p:spPr>
            <a:xfrm>
              <a:off x="3582813" y="0"/>
              <a:ext cx="2769213" cy="57060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ctr">
              <a:noAutofit/>
            </a:bodyPr>
            <a:lstStyle>
              <a:lvl1pPr defTabSz="457200">
                <a:lnSpc>
                  <a:spcPts val="3600"/>
                </a:lnSpc>
                <a:defRPr sz="36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FLOTILLAS</a:t>
              </a:r>
            </a:p>
          </p:txBody>
        </p:sp>
        <p:sp>
          <p:nvSpPr>
            <p:cNvPr id="310" name="Shape 310"/>
            <p:cNvSpPr/>
            <p:nvPr/>
          </p:nvSpPr>
          <p:spPr>
            <a:xfrm>
              <a:off x="0" y="16085"/>
              <a:ext cx="2292630" cy="5384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ctr">
              <a:noAutofit/>
            </a:bodyPr>
            <a:lstStyle>
              <a:lvl1pPr defTabSz="457200">
                <a:lnSpc>
                  <a:spcPts val="3600"/>
                </a:lnSpc>
                <a:defRPr sz="36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USADOS</a:t>
              </a:r>
            </a:p>
          </p:txBody>
        </p:sp>
      </p:grpSp>
      <p:grpSp>
        <p:nvGrpSpPr>
          <p:cNvPr id="314" name="Group 314"/>
          <p:cNvGrpSpPr/>
          <p:nvPr/>
        </p:nvGrpSpPr>
        <p:grpSpPr>
          <a:xfrm>
            <a:off x="23628548" y="3204400"/>
            <a:ext cx="7169823" cy="4711550"/>
            <a:chOff x="0" y="0"/>
            <a:chExt cx="7169822" cy="4711549"/>
          </a:xfrm>
        </p:grpSpPr>
        <p:pic>
          <p:nvPicPr>
            <p:cNvPr id="312" name="3.png"/>
            <p:cNvPicPr>
              <a:picLocks noChangeAspect="1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3609748" y="289979"/>
              <a:ext cx="3560075" cy="413159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13" name="image57.png" descr="tablanueva_2.png"/>
            <p:cNvPicPr>
              <a:picLocks noChangeAspect="1"/>
            </p:cNvPicPr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>
              <a:off x="0" y="0"/>
              <a:ext cx="4622501" cy="471155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15" name="Shape 315"/>
          <p:cNvSpPr/>
          <p:nvPr/>
        </p:nvSpPr>
        <p:spPr>
          <a:xfrm>
            <a:off x="24015154" y="6561182"/>
            <a:ext cx="3937974" cy="8876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/>
          <a:lstStyle>
            <a:lvl1pPr defTabSz="457200">
              <a:lnSpc>
                <a:spcPts val="3600"/>
              </a:lnSpc>
              <a:defRPr sz="36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DIGITALIZACIÓN</a:t>
            </a:r>
          </a:p>
        </p:txBody>
      </p:sp>
      <p:grpSp>
        <p:nvGrpSpPr>
          <p:cNvPr id="318" name="Group 318"/>
          <p:cNvGrpSpPr/>
          <p:nvPr/>
        </p:nvGrpSpPr>
        <p:grpSpPr>
          <a:xfrm>
            <a:off x="23884380" y="3669294"/>
            <a:ext cx="4245384" cy="2289417"/>
            <a:chOff x="0" y="0"/>
            <a:chExt cx="4245382" cy="2289416"/>
          </a:xfrm>
        </p:grpSpPr>
        <p:sp>
          <p:nvSpPr>
            <p:cNvPr id="316" name="Shape 316"/>
            <p:cNvSpPr/>
            <p:nvPr/>
          </p:nvSpPr>
          <p:spPr>
            <a:xfrm>
              <a:off x="0" y="1361229"/>
              <a:ext cx="4245383" cy="9281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noAutofit/>
            </a:bodyPr>
            <a:lstStyle>
              <a:lvl1pPr defTabSz="457200">
                <a:lnSpc>
                  <a:spcPts val="3600"/>
                </a:lnSpc>
                <a:defRPr sz="3600" b="1">
                  <a:solidFill>
                    <a:srgbClr val="114169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Generando valor</a:t>
              </a:r>
            </a:p>
          </p:txBody>
        </p:sp>
        <p:pic>
          <p:nvPicPr>
            <p:cNvPr id="317" name="image62.png" descr="Imagen"/>
            <p:cNvPicPr>
              <a:picLocks noChangeAspect="1"/>
            </p:cNvPicPr>
            <p:nvPr/>
          </p:nvPicPr>
          <p:blipFill>
            <a:blip r:embed="rId14">
              <a:extLst/>
            </a:blip>
            <a:stretch>
              <a:fillRect/>
            </a:stretch>
          </p:blipFill>
          <p:spPr>
            <a:xfrm>
              <a:off x="1568217" y="0"/>
              <a:ext cx="1064098" cy="106409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slow"/>
  <p:timing>
    <p:tnLst>
      <p:par>
        <p:cTn id="1" dur="indefinite" restart="never" fill="hold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Shape 320"/>
          <p:cNvSpPr/>
          <p:nvPr/>
        </p:nvSpPr>
        <p:spPr>
          <a:xfrm>
            <a:off x="4019577" y="2942920"/>
            <a:ext cx="13230869" cy="28644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/>
          <a:p>
            <a:pPr algn="l" defTabSz="457200">
              <a:lnSpc>
                <a:spcPts val="11000"/>
              </a:lnSpc>
              <a:defRPr sz="9600" b="1" cap="all">
                <a:solidFill>
                  <a:srgbClr val="00447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NUEVA</a:t>
            </a:r>
          </a:p>
          <a:p>
            <a:pPr algn="l" defTabSz="457200">
              <a:lnSpc>
                <a:spcPts val="11000"/>
              </a:lnSpc>
              <a:defRPr sz="9600" b="1" cap="all">
                <a:solidFill>
                  <a:srgbClr val="00447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ESTRUCTURA      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0" grpId="1" animBg="1" advAuto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131280" y="3884300"/>
            <a:ext cx="23307899" cy="5419764"/>
          </a:xfrm>
          <a:prstGeom prst="rect">
            <a:avLst/>
          </a:prstGeom>
          <a:ln w="12700">
            <a:miter lim="400000"/>
          </a:ln>
        </p:spPr>
      </p:pic>
      <p:sp>
        <p:nvSpPr>
          <p:cNvPr id="323" name="Shape 323"/>
          <p:cNvSpPr/>
          <p:nvPr/>
        </p:nvSpPr>
        <p:spPr>
          <a:xfrm>
            <a:off x="1764189" y="1307684"/>
            <a:ext cx="8290709" cy="843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6124" tIns="36124" rIns="36124" bIns="36124" anchor="ctr">
            <a:spAutoFit/>
          </a:bodyPr>
          <a:lstStyle>
            <a:lvl1pPr algn="l" defTabSz="457200">
              <a:lnSpc>
                <a:spcPts val="6000"/>
              </a:lnSpc>
              <a:defRPr sz="6000" b="1" cap="all">
                <a:solidFill>
                  <a:srgbClr val="17375E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NUEVA ESTRUCTURA</a:t>
            </a:r>
          </a:p>
        </p:txBody>
      </p:sp>
      <p:grpSp>
        <p:nvGrpSpPr>
          <p:cNvPr id="326" name="Group 326"/>
          <p:cNvGrpSpPr/>
          <p:nvPr/>
        </p:nvGrpSpPr>
        <p:grpSpPr>
          <a:xfrm>
            <a:off x="3259490" y="4705562"/>
            <a:ext cx="5850214" cy="2307996"/>
            <a:chOff x="0" y="0"/>
            <a:chExt cx="5850212" cy="2307995"/>
          </a:xfrm>
        </p:grpSpPr>
        <p:pic>
          <p:nvPicPr>
            <p:cNvPr id="324" name="1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5850213" cy="230799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25" name="Shape 325"/>
            <p:cNvSpPr/>
            <p:nvPr/>
          </p:nvSpPr>
          <p:spPr>
            <a:xfrm>
              <a:off x="640791" y="715781"/>
              <a:ext cx="4568630" cy="87643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6124" tIns="36124" rIns="36124" bIns="36124" numCol="1" anchor="ctr">
              <a:spAutoFit/>
            </a:bodyPr>
            <a:lstStyle/>
            <a:p>
              <a:pPr defTabSz="457200">
                <a:lnSpc>
                  <a:spcPts val="3600"/>
                </a:lnSpc>
                <a:defRPr sz="36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Gerencia de Crédito</a:t>
              </a:r>
            </a:p>
            <a:p>
              <a:pPr defTabSz="457200">
                <a:lnSpc>
                  <a:spcPts val="2700"/>
                </a:lnSpc>
                <a:defRPr sz="27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Mario Escamilla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9121064" y="2662920"/>
            <a:ext cx="17328329" cy="2307996"/>
            <a:chOff x="9121064" y="2662920"/>
            <a:chExt cx="17328329" cy="2307996"/>
          </a:xfrm>
        </p:grpSpPr>
        <p:grpSp>
          <p:nvGrpSpPr>
            <p:cNvPr id="329" name="Group 329"/>
            <p:cNvGrpSpPr/>
            <p:nvPr/>
          </p:nvGrpSpPr>
          <p:grpSpPr>
            <a:xfrm>
              <a:off x="9121064" y="2662920"/>
              <a:ext cx="5727698" cy="2307996"/>
              <a:chOff x="0" y="0"/>
              <a:chExt cx="5727696" cy="2307995"/>
            </a:xfrm>
          </p:grpSpPr>
          <p:pic>
            <p:nvPicPr>
              <p:cNvPr id="327" name="3.png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0" y="0"/>
                <a:ext cx="5727697" cy="230799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328" name="Shape 328"/>
              <p:cNvSpPr/>
              <p:nvPr/>
            </p:nvSpPr>
            <p:spPr>
              <a:xfrm>
                <a:off x="261208" y="715780"/>
                <a:ext cx="5154481" cy="87643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36124" tIns="36124" rIns="36124" bIns="36124" numCol="1" anchor="ctr">
                <a:spAutoFit/>
              </a:bodyPr>
              <a:lstStyle/>
              <a:p>
                <a:pPr defTabSz="457200">
                  <a:lnSpc>
                    <a:spcPts val="3600"/>
                  </a:lnSpc>
                  <a:defRPr sz="3600" b="1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Evaluación de Crédito</a:t>
                </a:r>
              </a:p>
              <a:p>
                <a:pPr defTabSz="457200">
                  <a:lnSpc>
                    <a:spcPts val="2700"/>
                  </a:lnSpc>
                  <a:defRPr sz="2700" b="1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V. Romero</a:t>
                </a:r>
              </a:p>
            </p:txBody>
          </p:sp>
        </p:grpSp>
        <p:grpSp>
          <p:nvGrpSpPr>
            <p:cNvPr id="341" name="Group 341"/>
            <p:cNvGrpSpPr/>
            <p:nvPr/>
          </p:nvGrpSpPr>
          <p:grpSpPr>
            <a:xfrm>
              <a:off x="14921380" y="2687087"/>
              <a:ext cx="5727697" cy="2211327"/>
              <a:chOff x="0" y="0"/>
              <a:chExt cx="5727696" cy="2211325"/>
            </a:xfrm>
          </p:grpSpPr>
          <p:pic>
            <p:nvPicPr>
              <p:cNvPr id="339" name="2.png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>
                <a:off x="0" y="0"/>
                <a:ext cx="5727697" cy="221132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340" name="Shape 340"/>
              <p:cNvSpPr/>
              <p:nvPr/>
            </p:nvSpPr>
            <p:spPr>
              <a:xfrm>
                <a:off x="554133" y="685815"/>
                <a:ext cx="4568630" cy="99209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36124" tIns="36124" rIns="36124" bIns="36124" numCol="1" anchor="ctr">
                <a:spAutoFit/>
              </a:bodyPr>
              <a:lstStyle>
                <a:lvl1pPr defTabSz="457200">
                  <a:lnSpc>
                    <a:spcPts val="3600"/>
                  </a:lnSpc>
                  <a:defRPr sz="3600" b="1">
                    <a:solidFill>
                      <a:srgbClr val="0E4269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r>
                  <a:rPr dirty="0" err="1"/>
                  <a:t>Evaluación</a:t>
                </a:r>
                <a:r>
                  <a:rPr dirty="0"/>
                  <a:t> Dealers / CND / T&amp;B</a:t>
                </a:r>
              </a:p>
            </p:txBody>
          </p:sp>
        </p:grpSp>
        <p:grpSp>
          <p:nvGrpSpPr>
            <p:cNvPr id="344" name="Group 344"/>
            <p:cNvGrpSpPr/>
            <p:nvPr/>
          </p:nvGrpSpPr>
          <p:grpSpPr>
            <a:xfrm>
              <a:off x="20721696" y="2687087"/>
              <a:ext cx="5727697" cy="2211327"/>
              <a:chOff x="0" y="0"/>
              <a:chExt cx="5727696" cy="2211325"/>
            </a:xfrm>
          </p:grpSpPr>
          <p:pic>
            <p:nvPicPr>
              <p:cNvPr id="342" name="2.png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>
                <a:off x="0" y="0"/>
                <a:ext cx="5727697" cy="221132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343" name="Shape 343"/>
              <p:cNvSpPr/>
              <p:nvPr/>
            </p:nvSpPr>
            <p:spPr>
              <a:xfrm>
                <a:off x="554133" y="685815"/>
                <a:ext cx="4568630" cy="99209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36124" tIns="36124" rIns="36124" bIns="36124" numCol="1" anchor="ctr">
                <a:spAutoFit/>
              </a:bodyPr>
              <a:lstStyle/>
              <a:p>
                <a:pPr defTabSz="457200">
                  <a:lnSpc>
                    <a:spcPts val="3600"/>
                  </a:lnSpc>
                  <a:defRPr sz="3600" b="1">
                    <a:solidFill>
                      <a:srgbClr val="0E4269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Evaluación</a:t>
                </a:r>
              </a:p>
              <a:p>
                <a:pPr defTabSz="457200">
                  <a:lnSpc>
                    <a:spcPts val="3600"/>
                  </a:lnSpc>
                  <a:defRPr sz="3600" b="1">
                    <a:solidFill>
                      <a:srgbClr val="0E4269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Retail Autos</a:t>
                </a:r>
              </a:p>
            </p:txBody>
          </p:sp>
        </p:grpSp>
      </p:grpSp>
      <p:grpSp>
        <p:nvGrpSpPr>
          <p:cNvPr id="3" name="Group 2"/>
          <p:cNvGrpSpPr/>
          <p:nvPr/>
        </p:nvGrpSpPr>
        <p:grpSpPr>
          <a:xfrm>
            <a:off x="9121064" y="4710679"/>
            <a:ext cx="17328329" cy="2307997"/>
            <a:chOff x="9121064" y="4710679"/>
            <a:chExt cx="17328329" cy="2307997"/>
          </a:xfrm>
        </p:grpSpPr>
        <p:grpSp>
          <p:nvGrpSpPr>
            <p:cNvPr id="335" name="Group 335"/>
            <p:cNvGrpSpPr/>
            <p:nvPr/>
          </p:nvGrpSpPr>
          <p:grpSpPr>
            <a:xfrm>
              <a:off x="9121064" y="4710679"/>
              <a:ext cx="5727698" cy="2307997"/>
              <a:chOff x="0" y="0"/>
              <a:chExt cx="5727696" cy="2307995"/>
            </a:xfrm>
          </p:grpSpPr>
          <p:pic>
            <p:nvPicPr>
              <p:cNvPr id="333" name="3.png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0" y="0"/>
                <a:ext cx="5727697" cy="230799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334" name="Shape 334"/>
              <p:cNvSpPr/>
              <p:nvPr/>
            </p:nvSpPr>
            <p:spPr>
              <a:xfrm>
                <a:off x="261208" y="715780"/>
                <a:ext cx="5154481" cy="87643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36124" tIns="36124" rIns="36124" bIns="36124" numCol="1" anchor="ctr">
                <a:spAutoFit/>
              </a:bodyPr>
              <a:lstStyle/>
              <a:p>
                <a:pPr defTabSz="457200">
                  <a:lnSpc>
                    <a:spcPts val="3600"/>
                  </a:lnSpc>
                  <a:defRPr sz="3600" b="1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rPr dirty="0" err="1"/>
                  <a:t>Originación</a:t>
                </a:r>
                <a:r>
                  <a:rPr dirty="0"/>
                  <a:t> de </a:t>
                </a:r>
                <a:r>
                  <a:rPr dirty="0" err="1"/>
                  <a:t>Crédito</a:t>
                </a:r>
                <a:endParaRPr dirty="0"/>
              </a:p>
              <a:p>
                <a:pPr defTabSz="457200">
                  <a:lnSpc>
                    <a:spcPts val="2700"/>
                  </a:lnSpc>
                  <a:defRPr sz="2700" b="1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rPr dirty="0"/>
                  <a:t>M. Nocedal</a:t>
                </a:r>
              </a:p>
            </p:txBody>
          </p:sp>
        </p:grpSp>
        <p:grpSp>
          <p:nvGrpSpPr>
            <p:cNvPr id="351" name="Group 351"/>
            <p:cNvGrpSpPr/>
            <p:nvPr/>
          </p:nvGrpSpPr>
          <p:grpSpPr>
            <a:xfrm>
              <a:off x="14921380" y="4734847"/>
              <a:ext cx="11528013" cy="2211326"/>
              <a:chOff x="0" y="0"/>
              <a:chExt cx="11528011" cy="2211325"/>
            </a:xfrm>
          </p:grpSpPr>
          <p:grpSp>
            <p:nvGrpSpPr>
              <p:cNvPr id="347" name="Group 347"/>
              <p:cNvGrpSpPr/>
              <p:nvPr/>
            </p:nvGrpSpPr>
            <p:grpSpPr>
              <a:xfrm>
                <a:off x="0" y="0"/>
                <a:ext cx="5727697" cy="2211326"/>
                <a:chOff x="0" y="0"/>
                <a:chExt cx="5727696" cy="2211325"/>
              </a:xfrm>
            </p:grpSpPr>
            <p:pic>
              <p:nvPicPr>
                <p:cNvPr id="345" name="2.png"/>
                <p:cNvPicPr>
                  <a:picLocks noChangeAspect="1"/>
                </p:cNvPicPr>
                <p:nvPr/>
              </p:nvPicPr>
              <p:blipFill>
                <a:blip r:embed="rId6">
                  <a:extLst/>
                </a:blip>
                <a:stretch>
                  <a:fillRect/>
                </a:stretch>
              </p:blipFill>
              <p:spPr>
                <a:xfrm>
                  <a:off x="0" y="0"/>
                  <a:ext cx="5727697" cy="2211326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346" name="Shape 346"/>
                <p:cNvSpPr/>
                <p:nvPr/>
              </p:nvSpPr>
              <p:spPr>
                <a:xfrm>
                  <a:off x="554133" y="685815"/>
                  <a:ext cx="4568630" cy="99209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36124" tIns="36124" rIns="36124" bIns="36124" numCol="1" anchor="ctr">
                  <a:spAutoFit/>
                </a:bodyPr>
                <a:lstStyle/>
                <a:p>
                  <a:pPr defTabSz="457200">
                    <a:lnSpc>
                      <a:spcPts val="3600"/>
                    </a:lnSpc>
                    <a:defRPr sz="3600" b="1">
                      <a:solidFill>
                        <a:srgbClr val="0E4269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  <a:r>
                    <a:rPr dirty="0" err="1"/>
                    <a:t>Validación</a:t>
                  </a:r>
                  <a:endParaRPr dirty="0"/>
                </a:p>
                <a:p>
                  <a:pPr defTabSz="457200">
                    <a:lnSpc>
                      <a:spcPts val="3600"/>
                    </a:lnSpc>
                    <a:defRPr sz="3600" b="1">
                      <a:solidFill>
                        <a:srgbClr val="0E4269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  <a:r>
                    <a:rPr dirty="0" err="1"/>
                    <a:t>Equipo</a:t>
                  </a:r>
                  <a:r>
                    <a:rPr dirty="0"/>
                    <a:t> 1</a:t>
                  </a:r>
                </a:p>
              </p:txBody>
            </p:sp>
          </p:grpSp>
          <p:grpSp>
            <p:nvGrpSpPr>
              <p:cNvPr id="350" name="Group 350"/>
              <p:cNvGrpSpPr/>
              <p:nvPr/>
            </p:nvGrpSpPr>
            <p:grpSpPr>
              <a:xfrm>
                <a:off x="5800315" y="0"/>
                <a:ext cx="5727697" cy="2211326"/>
                <a:chOff x="0" y="0"/>
                <a:chExt cx="5727696" cy="2211325"/>
              </a:xfrm>
            </p:grpSpPr>
            <p:pic>
              <p:nvPicPr>
                <p:cNvPr id="348" name="2.png"/>
                <p:cNvPicPr>
                  <a:picLocks noChangeAspect="1"/>
                </p:cNvPicPr>
                <p:nvPr/>
              </p:nvPicPr>
              <p:blipFill>
                <a:blip r:embed="rId6">
                  <a:extLst/>
                </a:blip>
                <a:stretch>
                  <a:fillRect/>
                </a:stretch>
              </p:blipFill>
              <p:spPr>
                <a:xfrm>
                  <a:off x="0" y="0"/>
                  <a:ext cx="5727697" cy="2211326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349" name="Shape 349"/>
                <p:cNvSpPr/>
                <p:nvPr/>
              </p:nvSpPr>
              <p:spPr>
                <a:xfrm>
                  <a:off x="554133" y="685815"/>
                  <a:ext cx="4568630" cy="99209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36124" tIns="36124" rIns="36124" bIns="36124" numCol="1" anchor="ctr">
                  <a:spAutoFit/>
                </a:bodyPr>
                <a:lstStyle/>
                <a:p>
                  <a:pPr defTabSz="457200">
                    <a:lnSpc>
                      <a:spcPts val="3600"/>
                    </a:lnSpc>
                    <a:defRPr sz="3600" b="1">
                      <a:solidFill>
                        <a:srgbClr val="0E4269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  <a:r>
                    <a:t>Validación</a:t>
                  </a:r>
                </a:p>
                <a:p>
                  <a:pPr defTabSz="457200">
                    <a:lnSpc>
                      <a:spcPts val="3600"/>
                    </a:lnSpc>
                    <a:defRPr sz="3600" b="1">
                      <a:solidFill>
                        <a:srgbClr val="0E4269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  <a:r>
                    <a:t>Equipo 2</a:t>
                  </a:r>
                </a:p>
              </p:txBody>
            </p:sp>
          </p:grpSp>
        </p:grpSp>
      </p:grpSp>
      <p:grpSp>
        <p:nvGrpSpPr>
          <p:cNvPr id="361" name="Group 361"/>
          <p:cNvGrpSpPr/>
          <p:nvPr/>
        </p:nvGrpSpPr>
        <p:grpSpPr>
          <a:xfrm>
            <a:off x="26522012" y="2687087"/>
            <a:ext cx="5727697" cy="4259086"/>
            <a:chOff x="0" y="0"/>
            <a:chExt cx="5727696" cy="4259084"/>
          </a:xfrm>
        </p:grpSpPr>
        <p:grpSp>
          <p:nvGrpSpPr>
            <p:cNvPr id="357" name="Group 357"/>
            <p:cNvGrpSpPr/>
            <p:nvPr/>
          </p:nvGrpSpPr>
          <p:grpSpPr>
            <a:xfrm>
              <a:off x="0" y="0"/>
              <a:ext cx="5727697" cy="2211326"/>
              <a:chOff x="0" y="0"/>
              <a:chExt cx="5727696" cy="2211325"/>
            </a:xfrm>
          </p:grpSpPr>
          <p:pic>
            <p:nvPicPr>
              <p:cNvPr id="355" name="2.png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>
                <a:off x="0" y="0"/>
                <a:ext cx="5727697" cy="221132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356" name="Shape 356"/>
              <p:cNvSpPr/>
              <p:nvPr/>
            </p:nvSpPr>
            <p:spPr>
              <a:xfrm>
                <a:off x="554133" y="685815"/>
                <a:ext cx="4568630" cy="99209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36124" tIns="36124" rIns="36124" bIns="36124" numCol="1" anchor="ctr">
                <a:spAutoFit/>
              </a:bodyPr>
              <a:lstStyle/>
              <a:p>
                <a:pPr defTabSz="457200">
                  <a:lnSpc>
                    <a:spcPts val="3600"/>
                  </a:lnSpc>
                  <a:defRPr sz="3600" b="1">
                    <a:solidFill>
                      <a:srgbClr val="0E4269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Coordinadores</a:t>
                </a:r>
              </a:p>
              <a:p>
                <a:pPr defTabSz="457200">
                  <a:lnSpc>
                    <a:spcPts val="3600"/>
                  </a:lnSpc>
                  <a:defRPr sz="3600" b="1">
                    <a:solidFill>
                      <a:srgbClr val="0E4269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de Servicio</a:t>
                </a:r>
              </a:p>
            </p:txBody>
          </p:sp>
        </p:grpSp>
        <p:grpSp>
          <p:nvGrpSpPr>
            <p:cNvPr id="360" name="Group 360"/>
            <p:cNvGrpSpPr/>
            <p:nvPr/>
          </p:nvGrpSpPr>
          <p:grpSpPr>
            <a:xfrm>
              <a:off x="0" y="2047759"/>
              <a:ext cx="5727697" cy="2211326"/>
              <a:chOff x="0" y="0"/>
              <a:chExt cx="5727696" cy="2211325"/>
            </a:xfrm>
          </p:grpSpPr>
          <p:pic>
            <p:nvPicPr>
              <p:cNvPr id="358" name="2.png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>
                <a:off x="0" y="0"/>
                <a:ext cx="5727697" cy="221132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359" name="Shape 359"/>
              <p:cNvSpPr/>
              <p:nvPr/>
            </p:nvSpPr>
            <p:spPr>
              <a:xfrm>
                <a:off x="554133" y="685815"/>
                <a:ext cx="4568630" cy="99209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36124" tIns="36124" rIns="36124" bIns="36124" numCol="1" anchor="ctr">
                <a:spAutoFit/>
              </a:bodyPr>
              <a:lstStyle/>
              <a:p>
                <a:pPr defTabSz="457200">
                  <a:lnSpc>
                    <a:spcPts val="3600"/>
                  </a:lnSpc>
                  <a:defRPr sz="3600" b="1">
                    <a:solidFill>
                      <a:srgbClr val="0E4269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Coordinadores</a:t>
                </a:r>
              </a:p>
              <a:p>
                <a:pPr defTabSz="457200">
                  <a:lnSpc>
                    <a:spcPts val="3600"/>
                  </a:lnSpc>
                  <a:defRPr sz="3600" b="1">
                    <a:solidFill>
                      <a:srgbClr val="0E4269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de Servicio</a:t>
                </a:r>
              </a:p>
            </p:txBody>
          </p:sp>
        </p:grpSp>
      </p:grpSp>
      <p:grpSp>
        <p:nvGrpSpPr>
          <p:cNvPr id="4" name="Group 3"/>
          <p:cNvGrpSpPr/>
          <p:nvPr/>
        </p:nvGrpSpPr>
        <p:grpSpPr>
          <a:xfrm>
            <a:off x="9121064" y="6820706"/>
            <a:ext cx="23128645" cy="2235494"/>
            <a:chOff x="9121064" y="6820706"/>
            <a:chExt cx="23128645" cy="2235494"/>
          </a:xfrm>
        </p:grpSpPr>
        <p:grpSp>
          <p:nvGrpSpPr>
            <p:cNvPr id="332" name="Group 332"/>
            <p:cNvGrpSpPr/>
            <p:nvPr/>
          </p:nvGrpSpPr>
          <p:grpSpPr>
            <a:xfrm>
              <a:off x="9121064" y="6844874"/>
              <a:ext cx="5727698" cy="2211326"/>
              <a:chOff x="0" y="0"/>
              <a:chExt cx="5727696" cy="2211325"/>
            </a:xfrm>
          </p:grpSpPr>
          <p:pic>
            <p:nvPicPr>
              <p:cNvPr id="330" name="2.png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>
                <a:off x="0" y="0"/>
                <a:ext cx="5727697" cy="221132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331" name="Shape 331"/>
              <p:cNvSpPr/>
              <p:nvPr/>
            </p:nvSpPr>
            <p:spPr>
              <a:xfrm>
                <a:off x="554133" y="685815"/>
                <a:ext cx="4568630" cy="99209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36124" tIns="36124" rIns="36124" bIns="36124" numCol="1" anchor="ctr">
                <a:spAutoFit/>
              </a:bodyPr>
              <a:lstStyle>
                <a:lvl1pPr defTabSz="457200">
                  <a:lnSpc>
                    <a:spcPts val="3600"/>
                  </a:lnSpc>
                  <a:defRPr sz="3600" b="1">
                    <a:solidFill>
                      <a:srgbClr val="0E4269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r>
                  <a:rPr dirty="0" err="1"/>
                  <a:t>Garantías</a:t>
                </a:r>
                <a:r>
                  <a:rPr dirty="0"/>
                  <a:t> / </a:t>
                </a:r>
                <a:r>
                  <a:rPr dirty="0" err="1"/>
                  <a:t>Buró</a:t>
                </a:r>
                <a:r>
                  <a:rPr dirty="0"/>
                  <a:t> / RUG</a:t>
                </a:r>
              </a:p>
            </p:txBody>
          </p:sp>
        </p:grpSp>
        <p:grpSp>
          <p:nvGrpSpPr>
            <p:cNvPr id="338" name="Group 338"/>
            <p:cNvGrpSpPr/>
            <p:nvPr/>
          </p:nvGrpSpPr>
          <p:grpSpPr>
            <a:xfrm>
              <a:off x="14921380" y="6820706"/>
              <a:ext cx="5727697" cy="2211327"/>
              <a:chOff x="0" y="0"/>
              <a:chExt cx="5727696" cy="2211325"/>
            </a:xfrm>
          </p:grpSpPr>
          <p:pic>
            <p:nvPicPr>
              <p:cNvPr id="336" name="2.png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>
                <a:off x="0" y="0"/>
                <a:ext cx="5727697" cy="221132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337" name="Shape 337"/>
              <p:cNvSpPr/>
              <p:nvPr/>
            </p:nvSpPr>
            <p:spPr>
              <a:xfrm>
                <a:off x="554133" y="457215"/>
                <a:ext cx="4568630" cy="144929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36124" tIns="36124" rIns="36124" bIns="36124" numCol="1" anchor="ctr">
                <a:spAutoFit/>
              </a:bodyPr>
              <a:lstStyle>
                <a:lvl1pPr defTabSz="457200">
                  <a:lnSpc>
                    <a:spcPts val="3600"/>
                  </a:lnSpc>
                  <a:defRPr sz="3600" b="1">
                    <a:solidFill>
                      <a:srgbClr val="0E4269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r>
                  <a:rPr dirty="0"/>
                  <a:t>Admon. Dealers, CND / Cash / </a:t>
                </a:r>
                <a:r>
                  <a:rPr dirty="0" err="1"/>
                  <a:t>Auditoría</a:t>
                </a:r>
                <a:r>
                  <a:rPr dirty="0"/>
                  <a:t> PP</a:t>
                </a:r>
              </a:p>
            </p:txBody>
          </p:sp>
        </p:grpSp>
        <p:grpSp>
          <p:nvGrpSpPr>
            <p:cNvPr id="354" name="Group 354"/>
            <p:cNvGrpSpPr/>
            <p:nvPr/>
          </p:nvGrpSpPr>
          <p:grpSpPr>
            <a:xfrm>
              <a:off x="20721696" y="6820706"/>
              <a:ext cx="5727697" cy="2211327"/>
              <a:chOff x="0" y="0"/>
              <a:chExt cx="5727696" cy="2211325"/>
            </a:xfrm>
          </p:grpSpPr>
          <p:pic>
            <p:nvPicPr>
              <p:cNvPr id="352" name="2.png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>
                <a:off x="0" y="0"/>
                <a:ext cx="5727697" cy="221132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353" name="Shape 353"/>
              <p:cNvSpPr/>
              <p:nvPr/>
            </p:nvSpPr>
            <p:spPr>
              <a:xfrm>
                <a:off x="554133" y="685815"/>
                <a:ext cx="4568630" cy="99209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36124" tIns="36124" rIns="36124" bIns="36124" numCol="1" anchor="ctr">
                <a:spAutoFit/>
              </a:bodyPr>
              <a:lstStyle/>
              <a:p>
                <a:pPr defTabSz="457200">
                  <a:lnSpc>
                    <a:spcPts val="3600"/>
                  </a:lnSpc>
                  <a:defRPr sz="3600" b="1">
                    <a:solidFill>
                      <a:srgbClr val="0E4269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Prevención</a:t>
                </a:r>
              </a:p>
              <a:p>
                <a:pPr defTabSz="457200">
                  <a:lnSpc>
                    <a:spcPts val="3600"/>
                  </a:lnSpc>
                  <a:defRPr sz="3600" b="1">
                    <a:solidFill>
                      <a:srgbClr val="0E4269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de Fraudes</a:t>
                </a:r>
              </a:p>
            </p:txBody>
          </p:sp>
        </p:grpSp>
        <p:grpSp>
          <p:nvGrpSpPr>
            <p:cNvPr id="364" name="Group 364"/>
            <p:cNvGrpSpPr/>
            <p:nvPr/>
          </p:nvGrpSpPr>
          <p:grpSpPr>
            <a:xfrm>
              <a:off x="26522012" y="6820706"/>
              <a:ext cx="5727697" cy="2211327"/>
              <a:chOff x="0" y="0"/>
              <a:chExt cx="5727696" cy="2211325"/>
            </a:xfrm>
          </p:grpSpPr>
          <p:pic>
            <p:nvPicPr>
              <p:cNvPr id="362" name="2.png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>
                <a:off x="0" y="0"/>
                <a:ext cx="5727697" cy="221132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363" name="Shape 363"/>
              <p:cNvSpPr/>
              <p:nvPr/>
            </p:nvSpPr>
            <p:spPr>
              <a:xfrm>
                <a:off x="554133" y="685815"/>
                <a:ext cx="4568630" cy="99209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36124" tIns="36124" rIns="36124" bIns="36124" numCol="1" anchor="ctr">
                <a:spAutoFit/>
              </a:bodyPr>
              <a:lstStyle>
                <a:lvl1pPr defTabSz="457200">
                  <a:lnSpc>
                    <a:spcPts val="3600"/>
                  </a:lnSpc>
                  <a:defRPr sz="3600" b="1">
                    <a:solidFill>
                      <a:srgbClr val="0E4269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r>
                  <a:rPr dirty="0"/>
                  <a:t>Desarrollo y </a:t>
                </a:r>
                <a:r>
                  <a:rPr dirty="0" err="1"/>
                  <a:t>Soporte</a:t>
                </a:r>
                <a:r>
                  <a:rPr dirty="0"/>
                  <a:t> de </a:t>
                </a:r>
                <a:r>
                  <a:rPr dirty="0" err="1"/>
                  <a:t>Crédito</a:t>
                </a:r>
                <a:endParaRPr dirty="0"/>
              </a:p>
            </p:txBody>
          </p:sp>
        </p:grpSp>
      </p:grp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16" fill="hold" grpId="8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9" presetClass="entr" fill="hold" grpId="1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2" grpId="13" animBg="1" advAuto="0"/>
      <p:bldP spid="323" grpId="1" animBg="1" advAuto="0"/>
      <p:bldP spid="326" grpId="2" animBg="1" advAuto="0"/>
      <p:bldP spid="361" grpId="8" animBg="1" advAuto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2" name="Group 412"/>
          <p:cNvGrpSpPr/>
          <p:nvPr/>
        </p:nvGrpSpPr>
        <p:grpSpPr>
          <a:xfrm>
            <a:off x="3259490" y="2662920"/>
            <a:ext cx="28990219" cy="6641144"/>
            <a:chOff x="0" y="0"/>
            <a:chExt cx="28990218" cy="6641142"/>
          </a:xfrm>
        </p:grpSpPr>
        <p:grpSp>
          <p:nvGrpSpPr>
            <p:cNvPr id="408" name="Group 408"/>
            <p:cNvGrpSpPr/>
            <p:nvPr/>
          </p:nvGrpSpPr>
          <p:grpSpPr>
            <a:xfrm>
              <a:off x="0" y="0"/>
              <a:ext cx="28990218" cy="6641143"/>
              <a:chOff x="0" y="0"/>
              <a:chExt cx="28990217" cy="6641142"/>
            </a:xfrm>
          </p:grpSpPr>
          <p:pic>
            <p:nvPicPr>
              <p:cNvPr id="366" name="pasted-image.pdf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2871789" y="1221380"/>
                <a:ext cx="23307899" cy="541976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grpSp>
            <p:nvGrpSpPr>
              <p:cNvPr id="369" name="Group 369"/>
              <p:cNvGrpSpPr/>
              <p:nvPr/>
            </p:nvGrpSpPr>
            <p:grpSpPr>
              <a:xfrm>
                <a:off x="0" y="2042641"/>
                <a:ext cx="5850213" cy="2307997"/>
                <a:chOff x="0" y="0"/>
                <a:chExt cx="5850212" cy="2307995"/>
              </a:xfrm>
            </p:grpSpPr>
            <p:pic>
              <p:nvPicPr>
                <p:cNvPr id="367" name="1.png"/>
                <p:cNvPicPr>
                  <a:picLocks noChangeAspect="1"/>
                </p:cNvPicPr>
                <p:nvPr/>
              </p:nvPicPr>
              <p:blipFill>
                <a:blip r:embed="rId4">
                  <a:extLst/>
                </a:blip>
                <a:stretch>
                  <a:fillRect/>
                </a:stretch>
              </p:blipFill>
              <p:spPr>
                <a:xfrm>
                  <a:off x="0" y="0"/>
                  <a:ext cx="5850213" cy="2307996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368" name="Shape 368"/>
                <p:cNvSpPr/>
                <p:nvPr/>
              </p:nvSpPr>
              <p:spPr>
                <a:xfrm>
                  <a:off x="640791" y="715781"/>
                  <a:ext cx="4568630" cy="876434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36124" tIns="36124" rIns="36124" bIns="36124" numCol="1" anchor="ctr">
                  <a:spAutoFit/>
                </a:bodyPr>
                <a:lstStyle/>
                <a:p>
                  <a:pPr defTabSz="457200">
                    <a:lnSpc>
                      <a:spcPts val="3600"/>
                    </a:lnSpc>
                    <a:defRPr sz="3600" b="1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  <a:r>
                    <a:t>Gerencia de Crédito</a:t>
                  </a:r>
                </a:p>
                <a:p>
                  <a:pPr defTabSz="457200">
                    <a:lnSpc>
                      <a:spcPts val="2700"/>
                    </a:lnSpc>
                    <a:defRPr sz="2700" b="1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  <a:r>
                    <a:t>Mario Escamilla</a:t>
                  </a:r>
                </a:p>
              </p:txBody>
            </p:sp>
          </p:grpSp>
          <p:grpSp>
            <p:nvGrpSpPr>
              <p:cNvPr id="372" name="Group 372"/>
              <p:cNvGrpSpPr/>
              <p:nvPr/>
            </p:nvGrpSpPr>
            <p:grpSpPr>
              <a:xfrm>
                <a:off x="5861573" y="0"/>
                <a:ext cx="5727698" cy="2307996"/>
                <a:chOff x="0" y="0"/>
                <a:chExt cx="5727696" cy="2307995"/>
              </a:xfrm>
            </p:grpSpPr>
            <p:pic>
              <p:nvPicPr>
                <p:cNvPr id="370" name="3.png"/>
                <p:cNvPicPr>
                  <a:picLocks noChangeAspect="1"/>
                </p:cNvPicPr>
                <p:nvPr/>
              </p:nvPicPr>
              <p:blipFill>
                <a:blip r:embed="rId5">
                  <a:extLst/>
                </a:blip>
                <a:stretch>
                  <a:fillRect/>
                </a:stretch>
              </p:blipFill>
              <p:spPr>
                <a:xfrm>
                  <a:off x="0" y="0"/>
                  <a:ext cx="5727697" cy="2307996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371" name="Shape 371"/>
                <p:cNvSpPr/>
                <p:nvPr/>
              </p:nvSpPr>
              <p:spPr>
                <a:xfrm>
                  <a:off x="261208" y="715780"/>
                  <a:ext cx="5154481" cy="876435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36124" tIns="36124" rIns="36124" bIns="36124" numCol="1" anchor="ctr">
                  <a:spAutoFit/>
                </a:bodyPr>
                <a:lstStyle/>
                <a:p>
                  <a:pPr defTabSz="457200">
                    <a:lnSpc>
                      <a:spcPts val="3600"/>
                    </a:lnSpc>
                    <a:defRPr sz="3600" b="1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  <a:r>
                    <a:t>Evaluación de Crédito</a:t>
                  </a:r>
                </a:p>
                <a:p>
                  <a:pPr defTabSz="457200">
                    <a:lnSpc>
                      <a:spcPts val="2700"/>
                    </a:lnSpc>
                    <a:defRPr sz="2700" b="1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  <a:r>
                    <a:t>V. Romero</a:t>
                  </a:r>
                </a:p>
              </p:txBody>
            </p:sp>
          </p:grpSp>
          <p:grpSp>
            <p:nvGrpSpPr>
              <p:cNvPr id="375" name="Group 375"/>
              <p:cNvGrpSpPr/>
              <p:nvPr/>
            </p:nvGrpSpPr>
            <p:grpSpPr>
              <a:xfrm>
                <a:off x="5861573" y="4181954"/>
                <a:ext cx="5727698" cy="2211326"/>
                <a:chOff x="0" y="0"/>
                <a:chExt cx="5727696" cy="2211325"/>
              </a:xfrm>
            </p:grpSpPr>
            <p:pic>
              <p:nvPicPr>
                <p:cNvPr id="373" name="2.png"/>
                <p:cNvPicPr>
                  <a:picLocks noChangeAspect="1"/>
                </p:cNvPicPr>
                <p:nvPr/>
              </p:nvPicPr>
              <p:blipFill>
                <a:blip r:embed="rId6">
                  <a:extLst/>
                </a:blip>
                <a:stretch>
                  <a:fillRect/>
                </a:stretch>
              </p:blipFill>
              <p:spPr>
                <a:xfrm>
                  <a:off x="0" y="0"/>
                  <a:ext cx="5727697" cy="2211326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374" name="Shape 374"/>
                <p:cNvSpPr/>
                <p:nvPr/>
              </p:nvSpPr>
              <p:spPr>
                <a:xfrm>
                  <a:off x="554133" y="685815"/>
                  <a:ext cx="4568630" cy="99209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36124" tIns="36124" rIns="36124" bIns="36124" numCol="1" anchor="ctr">
                  <a:spAutoFit/>
                </a:bodyPr>
                <a:lstStyle>
                  <a:lvl1pPr defTabSz="457200">
                    <a:lnSpc>
                      <a:spcPts val="3600"/>
                    </a:lnSpc>
                    <a:defRPr sz="3600" b="1">
                      <a:solidFill>
                        <a:srgbClr val="0E4269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</a:lstStyle>
                <a:p>
                  <a:r>
                    <a:t>Garantías / Buró / RUG</a:t>
                  </a:r>
                </a:p>
              </p:txBody>
            </p:sp>
          </p:grpSp>
          <p:grpSp>
            <p:nvGrpSpPr>
              <p:cNvPr id="378" name="Group 378"/>
              <p:cNvGrpSpPr/>
              <p:nvPr/>
            </p:nvGrpSpPr>
            <p:grpSpPr>
              <a:xfrm>
                <a:off x="5861573" y="2047759"/>
                <a:ext cx="5727698" cy="2307996"/>
                <a:chOff x="0" y="0"/>
                <a:chExt cx="5727696" cy="2307995"/>
              </a:xfrm>
            </p:grpSpPr>
            <p:pic>
              <p:nvPicPr>
                <p:cNvPr id="376" name="3.png"/>
                <p:cNvPicPr>
                  <a:picLocks noChangeAspect="1"/>
                </p:cNvPicPr>
                <p:nvPr/>
              </p:nvPicPr>
              <p:blipFill>
                <a:blip r:embed="rId5">
                  <a:extLst/>
                </a:blip>
                <a:stretch>
                  <a:fillRect/>
                </a:stretch>
              </p:blipFill>
              <p:spPr>
                <a:xfrm>
                  <a:off x="0" y="0"/>
                  <a:ext cx="5727697" cy="2307996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377" name="Shape 377"/>
                <p:cNvSpPr/>
                <p:nvPr/>
              </p:nvSpPr>
              <p:spPr>
                <a:xfrm>
                  <a:off x="261208" y="715780"/>
                  <a:ext cx="5154481" cy="876435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36124" tIns="36124" rIns="36124" bIns="36124" numCol="1" anchor="ctr">
                  <a:spAutoFit/>
                </a:bodyPr>
                <a:lstStyle/>
                <a:p>
                  <a:pPr defTabSz="457200">
                    <a:lnSpc>
                      <a:spcPts val="3600"/>
                    </a:lnSpc>
                    <a:defRPr sz="3600" b="1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  <a:r>
                    <a:t>Originación de Crédito</a:t>
                  </a:r>
                </a:p>
                <a:p>
                  <a:pPr defTabSz="457200">
                    <a:lnSpc>
                      <a:spcPts val="2700"/>
                    </a:lnSpc>
                    <a:defRPr sz="2700" b="1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  <a:r>
                    <a:t>M. Nocedal</a:t>
                  </a:r>
                </a:p>
              </p:txBody>
            </p:sp>
          </p:grpSp>
          <p:grpSp>
            <p:nvGrpSpPr>
              <p:cNvPr id="381" name="Group 381"/>
              <p:cNvGrpSpPr/>
              <p:nvPr/>
            </p:nvGrpSpPr>
            <p:grpSpPr>
              <a:xfrm>
                <a:off x="11661889" y="4157786"/>
                <a:ext cx="5727697" cy="2211327"/>
                <a:chOff x="0" y="0"/>
                <a:chExt cx="5727696" cy="2211325"/>
              </a:xfrm>
            </p:grpSpPr>
            <p:pic>
              <p:nvPicPr>
                <p:cNvPr id="379" name="2.png"/>
                <p:cNvPicPr>
                  <a:picLocks noChangeAspect="1"/>
                </p:cNvPicPr>
                <p:nvPr/>
              </p:nvPicPr>
              <p:blipFill>
                <a:blip r:embed="rId6">
                  <a:extLst/>
                </a:blip>
                <a:stretch>
                  <a:fillRect/>
                </a:stretch>
              </p:blipFill>
              <p:spPr>
                <a:xfrm>
                  <a:off x="0" y="0"/>
                  <a:ext cx="5727697" cy="2211326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380" name="Shape 380"/>
                <p:cNvSpPr/>
                <p:nvPr/>
              </p:nvSpPr>
              <p:spPr>
                <a:xfrm>
                  <a:off x="554133" y="457215"/>
                  <a:ext cx="4568630" cy="144929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36124" tIns="36124" rIns="36124" bIns="36124" numCol="1" anchor="ctr">
                  <a:spAutoFit/>
                </a:bodyPr>
                <a:lstStyle>
                  <a:lvl1pPr defTabSz="457200">
                    <a:lnSpc>
                      <a:spcPts val="3600"/>
                    </a:lnSpc>
                    <a:defRPr sz="3600" b="1">
                      <a:solidFill>
                        <a:srgbClr val="0E4269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</a:lstStyle>
                <a:p>
                  <a:r>
                    <a:t>Admon. Dealers, CND / Cash / Auditoría PP</a:t>
                  </a:r>
                </a:p>
              </p:txBody>
            </p:sp>
          </p:grpSp>
          <p:grpSp>
            <p:nvGrpSpPr>
              <p:cNvPr id="384" name="Group 384"/>
              <p:cNvGrpSpPr/>
              <p:nvPr/>
            </p:nvGrpSpPr>
            <p:grpSpPr>
              <a:xfrm>
                <a:off x="11661889" y="24167"/>
                <a:ext cx="5727697" cy="2211326"/>
                <a:chOff x="0" y="0"/>
                <a:chExt cx="5727696" cy="2211325"/>
              </a:xfrm>
            </p:grpSpPr>
            <p:pic>
              <p:nvPicPr>
                <p:cNvPr id="382" name="2.png"/>
                <p:cNvPicPr>
                  <a:picLocks noChangeAspect="1"/>
                </p:cNvPicPr>
                <p:nvPr/>
              </p:nvPicPr>
              <p:blipFill>
                <a:blip r:embed="rId6">
                  <a:extLst/>
                </a:blip>
                <a:stretch>
                  <a:fillRect/>
                </a:stretch>
              </p:blipFill>
              <p:spPr>
                <a:xfrm>
                  <a:off x="0" y="0"/>
                  <a:ext cx="5727697" cy="2211326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383" name="Shape 383"/>
                <p:cNvSpPr/>
                <p:nvPr/>
              </p:nvSpPr>
              <p:spPr>
                <a:xfrm>
                  <a:off x="554133" y="685815"/>
                  <a:ext cx="4568630" cy="99209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36124" tIns="36124" rIns="36124" bIns="36124" numCol="1" anchor="ctr">
                  <a:spAutoFit/>
                </a:bodyPr>
                <a:lstStyle>
                  <a:lvl1pPr defTabSz="457200">
                    <a:lnSpc>
                      <a:spcPts val="3600"/>
                    </a:lnSpc>
                    <a:defRPr sz="3600" b="1">
                      <a:solidFill>
                        <a:srgbClr val="0E4269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</a:lstStyle>
                <a:p>
                  <a:r>
                    <a:t>Evaluación Dealers / CND / T&amp;B</a:t>
                  </a:r>
                </a:p>
              </p:txBody>
            </p:sp>
          </p:grpSp>
          <p:grpSp>
            <p:nvGrpSpPr>
              <p:cNvPr id="387" name="Group 387"/>
              <p:cNvGrpSpPr/>
              <p:nvPr/>
            </p:nvGrpSpPr>
            <p:grpSpPr>
              <a:xfrm>
                <a:off x="17462205" y="24167"/>
                <a:ext cx="5727697" cy="2211326"/>
                <a:chOff x="0" y="0"/>
                <a:chExt cx="5727696" cy="2211325"/>
              </a:xfrm>
            </p:grpSpPr>
            <p:pic>
              <p:nvPicPr>
                <p:cNvPr id="385" name="2.png"/>
                <p:cNvPicPr>
                  <a:picLocks noChangeAspect="1"/>
                </p:cNvPicPr>
                <p:nvPr/>
              </p:nvPicPr>
              <p:blipFill>
                <a:blip r:embed="rId6">
                  <a:extLst/>
                </a:blip>
                <a:stretch>
                  <a:fillRect/>
                </a:stretch>
              </p:blipFill>
              <p:spPr>
                <a:xfrm>
                  <a:off x="0" y="0"/>
                  <a:ext cx="5727697" cy="2211326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386" name="Shape 386"/>
                <p:cNvSpPr/>
                <p:nvPr/>
              </p:nvSpPr>
              <p:spPr>
                <a:xfrm>
                  <a:off x="554133" y="685815"/>
                  <a:ext cx="4568630" cy="99209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36124" tIns="36124" rIns="36124" bIns="36124" numCol="1" anchor="ctr">
                  <a:spAutoFit/>
                </a:bodyPr>
                <a:lstStyle/>
                <a:p>
                  <a:pPr defTabSz="457200">
                    <a:lnSpc>
                      <a:spcPts val="3600"/>
                    </a:lnSpc>
                    <a:defRPr sz="3600" b="1">
                      <a:solidFill>
                        <a:srgbClr val="0E4269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  <a:r>
                    <a:t>Evaluación</a:t>
                  </a:r>
                </a:p>
                <a:p>
                  <a:pPr defTabSz="457200">
                    <a:lnSpc>
                      <a:spcPts val="3600"/>
                    </a:lnSpc>
                    <a:defRPr sz="3600" b="1">
                      <a:solidFill>
                        <a:srgbClr val="0E4269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  <a:r>
                    <a:t>Retail Autos</a:t>
                  </a:r>
                </a:p>
              </p:txBody>
            </p:sp>
          </p:grpSp>
          <p:grpSp>
            <p:nvGrpSpPr>
              <p:cNvPr id="394" name="Group 394"/>
              <p:cNvGrpSpPr/>
              <p:nvPr/>
            </p:nvGrpSpPr>
            <p:grpSpPr>
              <a:xfrm>
                <a:off x="11661889" y="2071926"/>
                <a:ext cx="11528013" cy="2211327"/>
                <a:chOff x="0" y="0"/>
                <a:chExt cx="11528011" cy="2211325"/>
              </a:xfrm>
            </p:grpSpPr>
            <p:grpSp>
              <p:nvGrpSpPr>
                <p:cNvPr id="390" name="Group 390"/>
                <p:cNvGrpSpPr/>
                <p:nvPr/>
              </p:nvGrpSpPr>
              <p:grpSpPr>
                <a:xfrm>
                  <a:off x="0" y="0"/>
                  <a:ext cx="5727697" cy="2211326"/>
                  <a:chOff x="0" y="0"/>
                  <a:chExt cx="5727696" cy="2211325"/>
                </a:xfrm>
              </p:grpSpPr>
              <p:pic>
                <p:nvPicPr>
                  <p:cNvPr id="388" name="2.png"/>
                  <p:cNvPicPr>
                    <a:picLocks noChangeAspect="1"/>
                  </p:cNvPicPr>
                  <p:nvPr/>
                </p:nvPicPr>
                <p:blipFill>
                  <a:blip r:embed="rId6">
                    <a:extLst/>
                  </a:blip>
                  <a:stretch>
                    <a:fillRect/>
                  </a:stretch>
                </p:blipFill>
                <p:spPr>
                  <a:xfrm>
                    <a:off x="0" y="0"/>
                    <a:ext cx="5727697" cy="2211326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  <p:sp>
                <p:nvSpPr>
                  <p:cNvPr id="389" name="Shape 389"/>
                  <p:cNvSpPr/>
                  <p:nvPr/>
                </p:nvSpPr>
                <p:spPr>
                  <a:xfrm>
                    <a:off x="554133" y="685815"/>
                    <a:ext cx="4568630" cy="992096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36124" tIns="36124" rIns="36124" bIns="36124" numCol="1" anchor="ctr">
                    <a:spAutoFit/>
                  </a:bodyPr>
                  <a:lstStyle/>
                  <a:p>
                    <a:pPr defTabSz="457200">
                      <a:lnSpc>
                        <a:spcPts val="3600"/>
                      </a:lnSpc>
                      <a:defRPr sz="3600" b="1">
                        <a:solidFill>
                          <a:srgbClr val="0E4269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  <a:r>
                      <a:t>Validación</a:t>
                    </a:r>
                  </a:p>
                  <a:p>
                    <a:pPr defTabSz="457200">
                      <a:lnSpc>
                        <a:spcPts val="3600"/>
                      </a:lnSpc>
                      <a:defRPr sz="3600" b="1">
                        <a:solidFill>
                          <a:srgbClr val="0E4269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  <a:r>
                      <a:t>Equipo 1</a:t>
                    </a:r>
                  </a:p>
                </p:txBody>
              </p:sp>
            </p:grpSp>
            <p:grpSp>
              <p:nvGrpSpPr>
                <p:cNvPr id="393" name="Group 393"/>
                <p:cNvGrpSpPr/>
                <p:nvPr/>
              </p:nvGrpSpPr>
              <p:grpSpPr>
                <a:xfrm>
                  <a:off x="5800315" y="0"/>
                  <a:ext cx="5727697" cy="2211326"/>
                  <a:chOff x="0" y="0"/>
                  <a:chExt cx="5727696" cy="2211325"/>
                </a:xfrm>
              </p:grpSpPr>
              <p:pic>
                <p:nvPicPr>
                  <p:cNvPr id="391" name="2.png"/>
                  <p:cNvPicPr>
                    <a:picLocks noChangeAspect="1"/>
                  </p:cNvPicPr>
                  <p:nvPr/>
                </p:nvPicPr>
                <p:blipFill>
                  <a:blip r:embed="rId6">
                    <a:extLst/>
                  </a:blip>
                  <a:stretch>
                    <a:fillRect/>
                  </a:stretch>
                </p:blipFill>
                <p:spPr>
                  <a:xfrm>
                    <a:off x="0" y="0"/>
                    <a:ext cx="5727697" cy="2211326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  <p:sp>
                <p:nvSpPr>
                  <p:cNvPr id="392" name="Shape 392"/>
                  <p:cNvSpPr/>
                  <p:nvPr/>
                </p:nvSpPr>
                <p:spPr>
                  <a:xfrm>
                    <a:off x="554133" y="685815"/>
                    <a:ext cx="4568630" cy="992096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36124" tIns="36124" rIns="36124" bIns="36124" numCol="1" anchor="ctr">
                    <a:spAutoFit/>
                  </a:bodyPr>
                  <a:lstStyle/>
                  <a:p>
                    <a:pPr defTabSz="457200">
                      <a:lnSpc>
                        <a:spcPts val="3600"/>
                      </a:lnSpc>
                      <a:defRPr sz="3600" b="1">
                        <a:solidFill>
                          <a:srgbClr val="0E4269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  <a:r>
                      <a:t>Validación</a:t>
                    </a:r>
                  </a:p>
                  <a:p>
                    <a:pPr defTabSz="457200">
                      <a:lnSpc>
                        <a:spcPts val="3600"/>
                      </a:lnSpc>
                      <a:defRPr sz="3600" b="1">
                        <a:solidFill>
                          <a:srgbClr val="0E4269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  <a:r>
                      <a:t>Equipo 2</a:t>
                    </a:r>
                  </a:p>
                </p:txBody>
              </p:sp>
            </p:grpSp>
          </p:grpSp>
          <p:grpSp>
            <p:nvGrpSpPr>
              <p:cNvPr id="397" name="Group 397"/>
              <p:cNvGrpSpPr/>
              <p:nvPr/>
            </p:nvGrpSpPr>
            <p:grpSpPr>
              <a:xfrm>
                <a:off x="17462205" y="4157786"/>
                <a:ext cx="5727697" cy="2211327"/>
                <a:chOff x="0" y="0"/>
                <a:chExt cx="5727696" cy="2211325"/>
              </a:xfrm>
            </p:grpSpPr>
            <p:pic>
              <p:nvPicPr>
                <p:cNvPr id="395" name="2.png"/>
                <p:cNvPicPr>
                  <a:picLocks noChangeAspect="1"/>
                </p:cNvPicPr>
                <p:nvPr/>
              </p:nvPicPr>
              <p:blipFill>
                <a:blip r:embed="rId6">
                  <a:extLst/>
                </a:blip>
                <a:stretch>
                  <a:fillRect/>
                </a:stretch>
              </p:blipFill>
              <p:spPr>
                <a:xfrm>
                  <a:off x="0" y="0"/>
                  <a:ext cx="5727697" cy="2211326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396" name="Shape 396"/>
                <p:cNvSpPr/>
                <p:nvPr/>
              </p:nvSpPr>
              <p:spPr>
                <a:xfrm>
                  <a:off x="554133" y="685815"/>
                  <a:ext cx="4568630" cy="99209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36124" tIns="36124" rIns="36124" bIns="36124" numCol="1" anchor="ctr">
                  <a:spAutoFit/>
                </a:bodyPr>
                <a:lstStyle/>
                <a:p>
                  <a:pPr defTabSz="457200">
                    <a:lnSpc>
                      <a:spcPts val="3600"/>
                    </a:lnSpc>
                    <a:defRPr sz="3600" b="1">
                      <a:solidFill>
                        <a:srgbClr val="0E4269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  <a:r>
                    <a:t>Prevención</a:t>
                  </a:r>
                </a:p>
                <a:p>
                  <a:pPr defTabSz="457200">
                    <a:lnSpc>
                      <a:spcPts val="3600"/>
                    </a:lnSpc>
                    <a:defRPr sz="3600" b="1">
                      <a:solidFill>
                        <a:srgbClr val="0E4269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  <a:r>
                    <a:t>de Fraudes</a:t>
                  </a:r>
                </a:p>
              </p:txBody>
            </p:sp>
          </p:grpSp>
          <p:grpSp>
            <p:nvGrpSpPr>
              <p:cNvPr id="404" name="Group 404"/>
              <p:cNvGrpSpPr/>
              <p:nvPr/>
            </p:nvGrpSpPr>
            <p:grpSpPr>
              <a:xfrm>
                <a:off x="23262521" y="24167"/>
                <a:ext cx="5727697" cy="4259086"/>
                <a:chOff x="0" y="0"/>
                <a:chExt cx="5727696" cy="4259084"/>
              </a:xfrm>
            </p:grpSpPr>
            <p:grpSp>
              <p:nvGrpSpPr>
                <p:cNvPr id="400" name="Group 400"/>
                <p:cNvGrpSpPr/>
                <p:nvPr/>
              </p:nvGrpSpPr>
              <p:grpSpPr>
                <a:xfrm>
                  <a:off x="0" y="0"/>
                  <a:ext cx="5727697" cy="2211326"/>
                  <a:chOff x="0" y="0"/>
                  <a:chExt cx="5727696" cy="2211325"/>
                </a:xfrm>
              </p:grpSpPr>
              <p:pic>
                <p:nvPicPr>
                  <p:cNvPr id="398" name="2.png"/>
                  <p:cNvPicPr>
                    <a:picLocks noChangeAspect="1"/>
                  </p:cNvPicPr>
                  <p:nvPr/>
                </p:nvPicPr>
                <p:blipFill>
                  <a:blip r:embed="rId6">
                    <a:extLst/>
                  </a:blip>
                  <a:stretch>
                    <a:fillRect/>
                  </a:stretch>
                </p:blipFill>
                <p:spPr>
                  <a:xfrm>
                    <a:off x="0" y="0"/>
                    <a:ext cx="5727697" cy="2211326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  <p:sp>
                <p:nvSpPr>
                  <p:cNvPr id="399" name="Shape 399"/>
                  <p:cNvSpPr/>
                  <p:nvPr/>
                </p:nvSpPr>
                <p:spPr>
                  <a:xfrm>
                    <a:off x="554133" y="685815"/>
                    <a:ext cx="4568630" cy="992096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36124" tIns="36124" rIns="36124" bIns="36124" numCol="1" anchor="ctr">
                    <a:spAutoFit/>
                  </a:bodyPr>
                  <a:lstStyle/>
                  <a:p>
                    <a:pPr defTabSz="457200">
                      <a:lnSpc>
                        <a:spcPts val="3600"/>
                      </a:lnSpc>
                      <a:defRPr sz="3600" b="1">
                        <a:solidFill>
                          <a:srgbClr val="0E4269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  <a:r>
                      <a:t>Coordinadores</a:t>
                    </a:r>
                  </a:p>
                  <a:p>
                    <a:pPr defTabSz="457200">
                      <a:lnSpc>
                        <a:spcPts val="3600"/>
                      </a:lnSpc>
                      <a:defRPr sz="3600" b="1">
                        <a:solidFill>
                          <a:srgbClr val="0E4269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  <a:r>
                      <a:t>de Servicio</a:t>
                    </a:r>
                  </a:p>
                </p:txBody>
              </p:sp>
            </p:grpSp>
            <p:grpSp>
              <p:nvGrpSpPr>
                <p:cNvPr id="403" name="Group 403"/>
                <p:cNvGrpSpPr/>
                <p:nvPr/>
              </p:nvGrpSpPr>
              <p:grpSpPr>
                <a:xfrm>
                  <a:off x="0" y="2047759"/>
                  <a:ext cx="5727697" cy="2211326"/>
                  <a:chOff x="0" y="0"/>
                  <a:chExt cx="5727696" cy="2211325"/>
                </a:xfrm>
              </p:grpSpPr>
              <p:pic>
                <p:nvPicPr>
                  <p:cNvPr id="401" name="2.png"/>
                  <p:cNvPicPr>
                    <a:picLocks noChangeAspect="1"/>
                  </p:cNvPicPr>
                  <p:nvPr/>
                </p:nvPicPr>
                <p:blipFill>
                  <a:blip r:embed="rId6">
                    <a:extLst/>
                  </a:blip>
                  <a:stretch>
                    <a:fillRect/>
                  </a:stretch>
                </p:blipFill>
                <p:spPr>
                  <a:xfrm>
                    <a:off x="0" y="0"/>
                    <a:ext cx="5727697" cy="2211326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  <p:sp>
                <p:nvSpPr>
                  <p:cNvPr id="402" name="Shape 402"/>
                  <p:cNvSpPr/>
                  <p:nvPr/>
                </p:nvSpPr>
                <p:spPr>
                  <a:xfrm>
                    <a:off x="554133" y="685815"/>
                    <a:ext cx="4568630" cy="992096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36124" tIns="36124" rIns="36124" bIns="36124" numCol="1" anchor="ctr">
                    <a:spAutoFit/>
                  </a:bodyPr>
                  <a:lstStyle/>
                  <a:p>
                    <a:pPr defTabSz="457200">
                      <a:lnSpc>
                        <a:spcPts val="3600"/>
                      </a:lnSpc>
                      <a:defRPr sz="3600" b="1">
                        <a:solidFill>
                          <a:srgbClr val="0E4269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  <a:r>
                      <a:t>Coordinadores</a:t>
                    </a:r>
                  </a:p>
                  <a:p>
                    <a:pPr defTabSz="457200">
                      <a:lnSpc>
                        <a:spcPts val="3600"/>
                      </a:lnSpc>
                      <a:defRPr sz="3600" b="1">
                        <a:solidFill>
                          <a:srgbClr val="0E4269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  <a:r>
                      <a:t>de Servicio</a:t>
                    </a:r>
                  </a:p>
                </p:txBody>
              </p:sp>
            </p:grpSp>
          </p:grpSp>
          <p:grpSp>
            <p:nvGrpSpPr>
              <p:cNvPr id="407" name="Group 407"/>
              <p:cNvGrpSpPr/>
              <p:nvPr/>
            </p:nvGrpSpPr>
            <p:grpSpPr>
              <a:xfrm>
                <a:off x="23262521" y="4157786"/>
                <a:ext cx="5727697" cy="2211327"/>
                <a:chOff x="0" y="0"/>
                <a:chExt cx="5727696" cy="2211325"/>
              </a:xfrm>
            </p:grpSpPr>
            <p:pic>
              <p:nvPicPr>
                <p:cNvPr id="405" name="2.png"/>
                <p:cNvPicPr>
                  <a:picLocks noChangeAspect="1"/>
                </p:cNvPicPr>
                <p:nvPr/>
              </p:nvPicPr>
              <p:blipFill>
                <a:blip r:embed="rId6">
                  <a:extLst/>
                </a:blip>
                <a:stretch>
                  <a:fillRect/>
                </a:stretch>
              </p:blipFill>
              <p:spPr>
                <a:xfrm>
                  <a:off x="0" y="0"/>
                  <a:ext cx="5727697" cy="2211326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406" name="Shape 406"/>
                <p:cNvSpPr/>
                <p:nvPr/>
              </p:nvSpPr>
              <p:spPr>
                <a:xfrm>
                  <a:off x="554133" y="685815"/>
                  <a:ext cx="4568630" cy="99209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36124" tIns="36124" rIns="36124" bIns="36124" numCol="1" anchor="ctr">
                  <a:spAutoFit/>
                </a:bodyPr>
                <a:lstStyle>
                  <a:lvl1pPr defTabSz="457200">
                    <a:lnSpc>
                      <a:spcPts val="3600"/>
                    </a:lnSpc>
                    <a:defRPr sz="3600" b="1">
                      <a:solidFill>
                        <a:srgbClr val="0E4269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</a:lstStyle>
                <a:p>
                  <a:r>
                    <a:t>Desarrollo y Soporte de Crédito</a:t>
                  </a:r>
                </a:p>
              </p:txBody>
            </p:sp>
          </p:grpSp>
        </p:grpSp>
        <p:grpSp>
          <p:nvGrpSpPr>
            <p:cNvPr id="411" name="Group 411"/>
            <p:cNvGrpSpPr/>
            <p:nvPr/>
          </p:nvGrpSpPr>
          <p:grpSpPr>
            <a:xfrm>
              <a:off x="5853905" y="34275"/>
              <a:ext cx="5739676" cy="2215951"/>
              <a:chOff x="0" y="0"/>
              <a:chExt cx="5739674" cy="2215950"/>
            </a:xfrm>
          </p:grpSpPr>
          <p:pic>
            <p:nvPicPr>
              <p:cNvPr id="409" name="4.png"/>
              <p:cNvPicPr>
                <a:picLocks noChangeAspect="1"/>
              </p:cNvPicPr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>
                <a:off x="0" y="0"/>
                <a:ext cx="5739675" cy="221595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410" name="Shape 410"/>
              <p:cNvSpPr/>
              <p:nvPr/>
            </p:nvSpPr>
            <p:spPr>
              <a:xfrm>
                <a:off x="268877" y="681505"/>
                <a:ext cx="5154480" cy="87643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36124" tIns="36124" rIns="36124" bIns="36124" numCol="1" anchor="ctr">
                <a:spAutoFit/>
              </a:bodyPr>
              <a:lstStyle/>
              <a:p>
                <a:pPr defTabSz="457200">
                  <a:lnSpc>
                    <a:spcPts val="3600"/>
                  </a:lnSpc>
                  <a:defRPr sz="3600" b="1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Evaluación de Crédito</a:t>
                </a:r>
              </a:p>
              <a:p>
                <a:pPr defTabSz="457200">
                  <a:lnSpc>
                    <a:spcPts val="2700"/>
                  </a:lnSpc>
                  <a:defRPr sz="2700" b="1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V. Romero</a:t>
                </a:r>
              </a:p>
            </p:txBody>
          </p:sp>
        </p:grpSp>
      </p:grpSp>
      <p:grpSp>
        <p:nvGrpSpPr>
          <p:cNvPr id="415" name="Group 415"/>
          <p:cNvGrpSpPr/>
          <p:nvPr/>
        </p:nvGrpSpPr>
        <p:grpSpPr>
          <a:xfrm>
            <a:off x="12196380" y="3403420"/>
            <a:ext cx="11116439" cy="4479409"/>
            <a:chOff x="0" y="0"/>
            <a:chExt cx="11116438" cy="4479408"/>
          </a:xfrm>
        </p:grpSpPr>
        <p:pic>
          <p:nvPicPr>
            <p:cNvPr id="413" name="3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11116439" cy="44794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14" name="Shape 414"/>
            <p:cNvSpPr/>
            <p:nvPr/>
          </p:nvSpPr>
          <p:spPr>
            <a:xfrm>
              <a:off x="1496343" y="1015217"/>
              <a:ext cx="7976517" cy="252517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6124" tIns="36124" rIns="36124" bIns="36124" numCol="1" anchor="ctr">
              <a:spAutoFit/>
            </a:bodyPr>
            <a:lstStyle/>
            <a:p>
              <a:pPr defTabSz="457200">
                <a:lnSpc>
                  <a:spcPts val="9600"/>
                </a:lnSpc>
                <a:defRPr sz="96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Evaluación</a:t>
              </a:r>
            </a:p>
            <a:p>
              <a:pPr defTabSz="457200">
                <a:lnSpc>
                  <a:spcPts val="9600"/>
                </a:lnSpc>
                <a:defRPr sz="96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de Crédito</a:t>
              </a:r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xit" presetSubtype="32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6" dur="2000" fill="hold"/>
                                        <p:tgtEl>
                                          <p:spTgt spid="4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3" presetClass="entr" presetSubtype="32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2" grpId="1" animBg="1" advAuto="0"/>
      <p:bldP spid="415" grpId="2" animBg="1" advAuto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7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198350" y="2320218"/>
            <a:ext cx="17093305" cy="139770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20" name="Group 420"/>
          <p:cNvGrpSpPr/>
          <p:nvPr/>
        </p:nvGrpSpPr>
        <p:grpSpPr>
          <a:xfrm>
            <a:off x="28784608" y="3238125"/>
            <a:ext cx="4332797" cy="5222222"/>
            <a:chOff x="0" y="0"/>
            <a:chExt cx="4332795" cy="5222220"/>
          </a:xfrm>
        </p:grpSpPr>
        <p:pic>
          <p:nvPicPr>
            <p:cNvPr id="418" name="pasted-image.pdf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4332796" cy="522222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19" name="Shape 419"/>
            <p:cNvSpPr/>
            <p:nvPr/>
          </p:nvSpPr>
          <p:spPr>
            <a:xfrm>
              <a:off x="260895" y="971730"/>
              <a:ext cx="3811009" cy="254811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>
                <a:lnSpc>
                  <a:spcPts val="4800"/>
                </a:lnSpc>
                <a:defRPr sz="4800" b="1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r>
                <a:t>Autorizamos más a clientes repetitivos</a:t>
              </a:r>
            </a:p>
          </p:txBody>
        </p:sp>
      </p:grpSp>
      <p:sp>
        <p:nvSpPr>
          <p:cNvPr id="421" name="Shape 421"/>
          <p:cNvSpPr/>
          <p:nvPr/>
        </p:nvSpPr>
        <p:spPr>
          <a:xfrm>
            <a:off x="1764189" y="1307684"/>
            <a:ext cx="6520185" cy="843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6124" tIns="36124" rIns="36124" bIns="36124" anchor="ctr">
            <a:spAutoFit/>
          </a:bodyPr>
          <a:lstStyle>
            <a:lvl1pPr algn="l" defTabSz="457200">
              <a:lnSpc>
                <a:spcPts val="6000"/>
              </a:lnSpc>
              <a:defRPr sz="6000" b="1" cap="all">
                <a:solidFill>
                  <a:srgbClr val="17375E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EVALUACIÓN</a:t>
            </a:r>
          </a:p>
        </p:txBody>
      </p:sp>
      <p:sp>
        <p:nvSpPr>
          <p:cNvPr id="422" name="Shape 422"/>
          <p:cNvSpPr/>
          <p:nvPr/>
        </p:nvSpPr>
        <p:spPr>
          <a:xfrm>
            <a:off x="9499448" y="2806508"/>
            <a:ext cx="3811009" cy="5863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6124" tIns="36124" rIns="36124" bIns="36124" anchor="ctr">
            <a:spAutoFit/>
          </a:bodyPr>
          <a:lstStyle>
            <a:lvl1pPr defTabSz="457200">
              <a:lnSpc>
                <a:spcPts val="4000"/>
              </a:lnSpc>
              <a:defRPr sz="4000" b="1" cap="all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MARCA</a:t>
            </a:r>
          </a:p>
        </p:txBody>
      </p:sp>
      <p:sp>
        <p:nvSpPr>
          <p:cNvPr id="423" name="Shape 423"/>
          <p:cNvSpPr/>
          <p:nvPr/>
        </p:nvSpPr>
        <p:spPr>
          <a:xfrm>
            <a:off x="13649897" y="2806508"/>
            <a:ext cx="3811009" cy="5863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6124" tIns="36124" rIns="36124" bIns="36124" anchor="ctr">
            <a:spAutoFit/>
          </a:bodyPr>
          <a:lstStyle>
            <a:lvl1pPr defTabSz="457200">
              <a:lnSpc>
                <a:spcPts val="4000"/>
              </a:lnSpc>
              <a:defRPr sz="4000" b="1" cap="all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CLIENTE</a:t>
            </a:r>
          </a:p>
        </p:txBody>
      </p:sp>
      <p:sp>
        <p:nvSpPr>
          <p:cNvPr id="424" name="Shape 424"/>
          <p:cNvSpPr/>
          <p:nvPr/>
        </p:nvSpPr>
        <p:spPr>
          <a:xfrm>
            <a:off x="18019976" y="2806508"/>
            <a:ext cx="3811009" cy="5863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6124" tIns="36124" rIns="36124" bIns="36124" anchor="ctr">
            <a:spAutoFit/>
          </a:bodyPr>
          <a:lstStyle>
            <a:lvl1pPr defTabSz="457200">
              <a:lnSpc>
                <a:spcPts val="4000"/>
              </a:lnSpc>
              <a:defRPr sz="4000" b="1" cap="all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PRODUCTO</a:t>
            </a:r>
          </a:p>
        </p:txBody>
      </p:sp>
      <p:sp>
        <p:nvSpPr>
          <p:cNvPr id="425" name="Shape 425"/>
          <p:cNvSpPr/>
          <p:nvPr/>
        </p:nvSpPr>
        <p:spPr>
          <a:xfrm>
            <a:off x="22226247" y="2552508"/>
            <a:ext cx="3811010" cy="10943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6124" tIns="36124" rIns="36124" bIns="36124" anchor="ctr">
            <a:spAutoFit/>
          </a:bodyPr>
          <a:lstStyle>
            <a:lvl1pPr defTabSz="457200">
              <a:lnSpc>
                <a:spcPts val="4000"/>
              </a:lnSpc>
              <a:defRPr sz="4000" b="1" cap="all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TIPO DE UNIDAD</a:t>
            </a:r>
          </a:p>
        </p:txBody>
      </p:sp>
      <p:grpSp>
        <p:nvGrpSpPr>
          <p:cNvPr id="429" name="Group 429"/>
          <p:cNvGrpSpPr/>
          <p:nvPr/>
        </p:nvGrpSpPr>
        <p:grpSpPr>
          <a:xfrm>
            <a:off x="10033088" y="3985375"/>
            <a:ext cx="2695862" cy="5122635"/>
            <a:chOff x="0" y="0"/>
            <a:chExt cx="2695860" cy="5122633"/>
          </a:xfrm>
        </p:grpSpPr>
        <p:pic>
          <p:nvPicPr>
            <p:cNvPr id="426" name="pasted-image.pdf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2695861" cy="512263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27" name="Shape 427"/>
            <p:cNvSpPr/>
            <p:nvPr/>
          </p:nvSpPr>
          <p:spPr>
            <a:xfrm>
              <a:off x="76265" y="762376"/>
              <a:ext cx="2565929" cy="76213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6124" tIns="36124" rIns="36124" bIns="36124" numCol="1" anchor="ctr">
              <a:spAutoFit/>
            </a:bodyPr>
            <a:lstStyle>
              <a:lvl1pPr defTabSz="457200">
                <a:lnSpc>
                  <a:spcPts val="2700"/>
                </a:lnSpc>
                <a:defRPr sz="27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Equipo especializado</a:t>
              </a:r>
            </a:p>
          </p:txBody>
        </p:sp>
        <p:pic>
          <p:nvPicPr>
            <p:cNvPr id="428" name="icono_marca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375627" y="2964191"/>
              <a:ext cx="1992475" cy="180307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433" name="Group 433"/>
          <p:cNvGrpSpPr/>
          <p:nvPr/>
        </p:nvGrpSpPr>
        <p:grpSpPr>
          <a:xfrm>
            <a:off x="14267721" y="3969469"/>
            <a:ext cx="2648906" cy="5033410"/>
            <a:chOff x="0" y="0"/>
            <a:chExt cx="2648905" cy="5033409"/>
          </a:xfrm>
        </p:grpSpPr>
        <p:pic>
          <p:nvPicPr>
            <p:cNvPr id="430" name="pasted-image.pdf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 rot="10800000" flipH="1">
              <a:off x="0" y="0"/>
              <a:ext cx="2648906" cy="50334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31" name="Shape 431"/>
            <p:cNvSpPr/>
            <p:nvPr/>
          </p:nvSpPr>
          <p:spPr>
            <a:xfrm>
              <a:off x="41488" y="3363472"/>
              <a:ext cx="2565930" cy="144793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6124" tIns="36124" rIns="36124" bIns="36124" numCol="1" anchor="ctr">
              <a:spAutoFit/>
            </a:bodyPr>
            <a:lstStyle>
              <a:lvl1pPr defTabSz="457200">
                <a:lnSpc>
                  <a:spcPts val="2700"/>
                </a:lnSpc>
                <a:defRPr sz="27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Diferente respuesta para diferentes perfiles</a:t>
              </a:r>
            </a:p>
          </p:txBody>
        </p:sp>
        <p:pic>
          <p:nvPicPr>
            <p:cNvPr id="432" name="image90.png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341968" y="274849"/>
              <a:ext cx="2256985" cy="204244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437" name="Group 437"/>
          <p:cNvGrpSpPr/>
          <p:nvPr/>
        </p:nvGrpSpPr>
        <p:grpSpPr>
          <a:xfrm>
            <a:off x="18572565" y="3994870"/>
            <a:ext cx="2722817" cy="5103646"/>
            <a:chOff x="0" y="0"/>
            <a:chExt cx="2722815" cy="5103645"/>
          </a:xfrm>
        </p:grpSpPr>
        <p:pic>
          <p:nvPicPr>
            <p:cNvPr id="434" name="pasted-image.pdf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9980" y="0"/>
              <a:ext cx="2685869" cy="510364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35" name="Shape 435"/>
            <p:cNvSpPr/>
            <p:nvPr/>
          </p:nvSpPr>
          <p:spPr>
            <a:xfrm>
              <a:off x="0" y="632119"/>
              <a:ext cx="2722816" cy="110503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6124" tIns="36124" rIns="36124" bIns="36124" numCol="1" anchor="ctr">
              <a:spAutoFit/>
            </a:bodyPr>
            <a:lstStyle>
              <a:lvl1pPr defTabSz="457200">
                <a:lnSpc>
                  <a:spcPts val="2700"/>
                </a:lnSpc>
                <a:defRPr sz="27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Especialización / Programas especiales</a:t>
              </a:r>
            </a:p>
          </p:txBody>
        </p:sp>
        <p:pic>
          <p:nvPicPr>
            <p:cNvPr id="436" name="pasted-image.pdf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218588" y="3292847"/>
              <a:ext cx="2179756" cy="9500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441" name="Group 441"/>
          <p:cNvGrpSpPr/>
          <p:nvPr/>
        </p:nvGrpSpPr>
        <p:grpSpPr>
          <a:xfrm>
            <a:off x="22886923" y="3971048"/>
            <a:ext cx="2648907" cy="5033410"/>
            <a:chOff x="0" y="0"/>
            <a:chExt cx="2648905" cy="5033409"/>
          </a:xfrm>
        </p:grpSpPr>
        <p:pic>
          <p:nvPicPr>
            <p:cNvPr id="438" name="pasted-image.pdf"/>
            <p:cNvPicPr>
              <a:picLocks noChangeAspect="1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 rot="10800000" flipH="1">
              <a:off x="0" y="0"/>
              <a:ext cx="2648906" cy="50334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39" name="Shape 439"/>
            <p:cNvSpPr/>
            <p:nvPr/>
          </p:nvSpPr>
          <p:spPr>
            <a:xfrm>
              <a:off x="234574" y="3482543"/>
              <a:ext cx="2179756" cy="110503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6124" tIns="36124" rIns="36124" bIns="36124" numCol="1" anchor="ctr">
              <a:spAutoFit/>
            </a:bodyPr>
            <a:lstStyle>
              <a:lvl1pPr defTabSz="457200">
                <a:lnSpc>
                  <a:spcPts val="2700"/>
                </a:lnSpc>
                <a:defRPr sz="27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Separación entre autos y camiones</a:t>
              </a:r>
            </a:p>
          </p:txBody>
        </p:sp>
        <p:pic>
          <p:nvPicPr>
            <p:cNvPr id="440" name="pasted-image.pdf"/>
            <p:cNvPicPr>
              <a:picLocks noChangeAspect="1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331765" y="760857"/>
              <a:ext cx="1903316" cy="129587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1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1000"/>
                                        <p:tgtEl>
                                          <p:spTgt spid="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1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1000"/>
                                        <p:tgtEl>
                                          <p:spTgt spid="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7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2" presetClass="entr" presetSubtype="1" fill="hold" grpId="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1000"/>
                                        <p:tgtEl>
                                          <p:spTgt spid="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9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000"/>
                                        <p:tgtEl>
                                          <p:spTgt spid="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2" presetClass="entr" presetSubtype="1" fill="hold" grpId="1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1000"/>
                                        <p:tgtEl>
                                          <p:spTgt spid="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3" presetClass="entr" presetSubtype="16" fill="hold" grpId="1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4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4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7" grpId="2" animBg="1" advAuto="0"/>
      <p:bldP spid="420" grpId="11" animBg="1" advAuto="0"/>
      <p:bldP spid="421" grpId="1" animBg="1" advAuto="0"/>
      <p:bldP spid="422" grpId="3" animBg="1" advAuto="0"/>
      <p:bldP spid="423" grpId="5" animBg="1" advAuto="0"/>
      <p:bldP spid="424" grpId="7" animBg="1" advAuto="0"/>
      <p:bldP spid="425" grpId="9" animBg="1" advAuto="0"/>
      <p:bldP spid="429" grpId="4" animBg="1" advAuto="0"/>
      <p:bldP spid="433" grpId="6" animBg="1" advAuto="0"/>
      <p:bldP spid="437" grpId="8" animBg="1" advAuto="0"/>
      <p:bldP spid="441" grpId="10" animBg="1" advAuto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2" name="Group 492"/>
          <p:cNvGrpSpPr/>
          <p:nvPr/>
        </p:nvGrpSpPr>
        <p:grpSpPr>
          <a:xfrm>
            <a:off x="3259490" y="2662920"/>
            <a:ext cx="29017855" cy="6641144"/>
            <a:chOff x="0" y="0"/>
            <a:chExt cx="29017854" cy="6641142"/>
          </a:xfrm>
        </p:grpSpPr>
        <p:grpSp>
          <p:nvGrpSpPr>
            <p:cNvPr id="485" name="Group 485"/>
            <p:cNvGrpSpPr/>
            <p:nvPr/>
          </p:nvGrpSpPr>
          <p:grpSpPr>
            <a:xfrm>
              <a:off x="0" y="0"/>
              <a:ext cx="28990218" cy="6641143"/>
              <a:chOff x="0" y="0"/>
              <a:chExt cx="28990217" cy="6641142"/>
            </a:xfrm>
          </p:grpSpPr>
          <p:pic>
            <p:nvPicPr>
              <p:cNvPr id="443" name="pasted-image.pdf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2871789" y="1221380"/>
                <a:ext cx="23307899" cy="541976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grpSp>
            <p:nvGrpSpPr>
              <p:cNvPr id="446" name="Group 446"/>
              <p:cNvGrpSpPr/>
              <p:nvPr/>
            </p:nvGrpSpPr>
            <p:grpSpPr>
              <a:xfrm>
                <a:off x="0" y="2042641"/>
                <a:ext cx="5850213" cy="2307997"/>
                <a:chOff x="0" y="0"/>
                <a:chExt cx="5850212" cy="2307995"/>
              </a:xfrm>
            </p:grpSpPr>
            <p:pic>
              <p:nvPicPr>
                <p:cNvPr id="444" name="1.png"/>
                <p:cNvPicPr>
                  <a:picLocks noChangeAspect="1"/>
                </p:cNvPicPr>
                <p:nvPr/>
              </p:nvPicPr>
              <p:blipFill>
                <a:blip r:embed="rId4">
                  <a:extLst/>
                </a:blip>
                <a:stretch>
                  <a:fillRect/>
                </a:stretch>
              </p:blipFill>
              <p:spPr>
                <a:xfrm>
                  <a:off x="0" y="0"/>
                  <a:ext cx="5850213" cy="2307996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445" name="Shape 445"/>
                <p:cNvSpPr/>
                <p:nvPr/>
              </p:nvSpPr>
              <p:spPr>
                <a:xfrm>
                  <a:off x="640791" y="715781"/>
                  <a:ext cx="4568630" cy="876434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36124" tIns="36124" rIns="36124" bIns="36124" numCol="1" anchor="ctr">
                  <a:spAutoFit/>
                </a:bodyPr>
                <a:lstStyle/>
                <a:p>
                  <a:pPr defTabSz="457200">
                    <a:lnSpc>
                      <a:spcPts val="3600"/>
                    </a:lnSpc>
                    <a:defRPr sz="3600" b="1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  <a:r>
                    <a:t>Gerencia de Crédito</a:t>
                  </a:r>
                </a:p>
                <a:p>
                  <a:pPr defTabSz="457200">
                    <a:lnSpc>
                      <a:spcPts val="2700"/>
                    </a:lnSpc>
                    <a:defRPr sz="2700" b="1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  <a:r>
                    <a:t>Mario Escamilla</a:t>
                  </a:r>
                </a:p>
              </p:txBody>
            </p:sp>
          </p:grpSp>
          <p:grpSp>
            <p:nvGrpSpPr>
              <p:cNvPr id="449" name="Group 449"/>
              <p:cNvGrpSpPr/>
              <p:nvPr/>
            </p:nvGrpSpPr>
            <p:grpSpPr>
              <a:xfrm>
                <a:off x="5861573" y="0"/>
                <a:ext cx="5727698" cy="2307996"/>
                <a:chOff x="0" y="0"/>
                <a:chExt cx="5727696" cy="2307995"/>
              </a:xfrm>
            </p:grpSpPr>
            <p:pic>
              <p:nvPicPr>
                <p:cNvPr id="447" name="3.png"/>
                <p:cNvPicPr>
                  <a:picLocks noChangeAspect="1"/>
                </p:cNvPicPr>
                <p:nvPr/>
              </p:nvPicPr>
              <p:blipFill>
                <a:blip r:embed="rId5">
                  <a:extLst/>
                </a:blip>
                <a:stretch>
                  <a:fillRect/>
                </a:stretch>
              </p:blipFill>
              <p:spPr>
                <a:xfrm>
                  <a:off x="0" y="0"/>
                  <a:ext cx="5727697" cy="2307996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448" name="Shape 448"/>
                <p:cNvSpPr/>
                <p:nvPr/>
              </p:nvSpPr>
              <p:spPr>
                <a:xfrm>
                  <a:off x="261208" y="715780"/>
                  <a:ext cx="5154481" cy="876435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36124" tIns="36124" rIns="36124" bIns="36124" numCol="1" anchor="ctr">
                  <a:spAutoFit/>
                </a:bodyPr>
                <a:lstStyle/>
                <a:p>
                  <a:pPr defTabSz="457200">
                    <a:lnSpc>
                      <a:spcPts val="3600"/>
                    </a:lnSpc>
                    <a:defRPr sz="3600" b="1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  <a:r>
                    <a:t>Evaluación de Crédito</a:t>
                  </a:r>
                </a:p>
                <a:p>
                  <a:pPr defTabSz="457200">
                    <a:lnSpc>
                      <a:spcPts val="2700"/>
                    </a:lnSpc>
                    <a:defRPr sz="2700" b="1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  <a:r>
                    <a:t>V. Romero</a:t>
                  </a:r>
                </a:p>
              </p:txBody>
            </p:sp>
          </p:grpSp>
          <p:grpSp>
            <p:nvGrpSpPr>
              <p:cNvPr id="452" name="Group 452"/>
              <p:cNvGrpSpPr/>
              <p:nvPr/>
            </p:nvGrpSpPr>
            <p:grpSpPr>
              <a:xfrm>
                <a:off x="5861573" y="4181954"/>
                <a:ext cx="5727698" cy="2211326"/>
                <a:chOff x="0" y="0"/>
                <a:chExt cx="5727696" cy="2211325"/>
              </a:xfrm>
            </p:grpSpPr>
            <p:pic>
              <p:nvPicPr>
                <p:cNvPr id="450" name="2.png"/>
                <p:cNvPicPr>
                  <a:picLocks noChangeAspect="1"/>
                </p:cNvPicPr>
                <p:nvPr/>
              </p:nvPicPr>
              <p:blipFill>
                <a:blip r:embed="rId6">
                  <a:extLst/>
                </a:blip>
                <a:stretch>
                  <a:fillRect/>
                </a:stretch>
              </p:blipFill>
              <p:spPr>
                <a:xfrm>
                  <a:off x="0" y="0"/>
                  <a:ext cx="5727697" cy="2211326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451" name="Shape 451"/>
                <p:cNvSpPr/>
                <p:nvPr/>
              </p:nvSpPr>
              <p:spPr>
                <a:xfrm>
                  <a:off x="554133" y="685815"/>
                  <a:ext cx="4568630" cy="99209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36124" tIns="36124" rIns="36124" bIns="36124" numCol="1" anchor="ctr">
                  <a:spAutoFit/>
                </a:bodyPr>
                <a:lstStyle>
                  <a:lvl1pPr defTabSz="457200">
                    <a:lnSpc>
                      <a:spcPts val="3600"/>
                    </a:lnSpc>
                    <a:defRPr sz="3600" b="1">
                      <a:solidFill>
                        <a:srgbClr val="0E4269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</a:lstStyle>
                <a:p>
                  <a:r>
                    <a:t>Garantías / Buró / RUG</a:t>
                  </a:r>
                </a:p>
              </p:txBody>
            </p:sp>
          </p:grpSp>
          <p:grpSp>
            <p:nvGrpSpPr>
              <p:cNvPr id="455" name="Group 455"/>
              <p:cNvGrpSpPr/>
              <p:nvPr/>
            </p:nvGrpSpPr>
            <p:grpSpPr>
              <a:xfrm>
                <a:off x="5861573" y="2047759"/>
                <a:ext cx="5727698" cy="2307996"/>
                <a:chOff x="0" y="0"/>
                <a:chExt cx="5727696" cy="2307995"/>
              </a:xfrm>
            </p:grpSpPr>
            <p:pic>
              <p:nvPicPr>
                <p:cNvPr id="453" name="3.png"/>
                <p:cNvPicPr>
                  <a:picLocks noChangeAspect="1"/>
                </p:cNvPicPr>
                <p:nvPr/>
              </p:nvPicPr>
              <p:blipFill>
                <a:blip r:embed="rId5">
                  <a:extLst/>
                </a:blip>
                <a:stretch>
                  <a:fillRect/>
                </a:stretch>
              </p:blipFill>
              <p:spPr>
                <a:xfrm>
                  <a:off x="0" y="0"/>
                  <a:ext cx="5727697" cy="2307996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454" name="Shape 454"/>
                <p:cNvSpPr/>
                <p:nvPr/>
              </p:nvSpPr>
              <p:spPr>
                <a:xfrm>
                  <a:off x="261208" y="715780"/>
                  <a:ext cx="5154481" cy="876435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36124" tIns="36124" rIns="36124" bIns="36124" numCol="1" anchor="ctr">
                  <a:spAutoFit/>
                </a:bodyPr>
                <a:lstStyle/>
                <a:p>
                  <a:pPr defTabSz="457200">
                    <a:lnSpc>
                      <a:spcPts val="3600"/>
                    </a:lnSpc>
                    <a:defRPr sz="3600" b="1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  <a:r>
                    <a:t>Originación de Crédito</a:t>
                  </a:r>
                </a:p>
                <a:p>
                  <a:pPr defTabSz="457200">
                    <a:lnSpc>
                      <a:spcPts val="2700"/>
                    </a:lnSpc>
                    <a:defRPr sz="2700" b="1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  <a:r>
                    <a:t>M. Nocedal</a:t>
                  </a:r>
                </a:p>
              </p:txBody>
            </p:sp>
          </p:grpSp>
          <p:grpSp>
            <p:nvGrpSpPr>
              <p:cNvPr id="458" name="Group 458"/>
              <p:cNvGrpSpPr/>
              <p:nvPr/>
            </p:nvGrpSpPr>
            <p:grpSpPr>
              <a:xfrm>
                <a:off x="11661889" y="4157786"/>
                <a:ext cx="5727697" cy="2211327"/>
                <a:chOff x="0" y="0"/>
                <a:chExt cx="5727696" cy="2211325"/>
              </a:xfrm>
            </p:grpSpPr>
            <p:pic>
              <p:nvPicPr>
                <p:cNvPr id="456" name="2.png"/>
                <p:cNvPicPr>
                  <a:picLocks noChangeAspect="1"/>
                </p:cNvPicPr>
                <p:nvPr/>
              </p:nvPicPr>
              <p:blipFill>
                <a:blip r:embed="rId6">
                  <a:extLst/>
                </a:blip>
                <a:stretch>
                  <a:fillRect/>
                </a:stretch>
              </p:blipFill>
              <p:spPr>
                <a:xfrm>
                  <a:off x="0" y="0"/>
                  <a:ext cx="5727697" cy="2211326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457" name="Shape 457"/>
                <p:cNvSpPr/>
                <p:nvPr/>
              </p:nvSpPr>
              <p:spPr>
                <a:xfrm>
                  <a:off x="554133" y="457215"/>
                  <a:ext cx="4568630" cy="144929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36124" tIns="36124" rIns="36124" bIns="36124" numCol="1" anchor="ctr">
                  <a:spAutoFit/>
                </a:bodyPr>
                <a:lstStyle>
                  <a:lvl1pPr defTabSz="457200">
                    <a:lnSpc>
                      <a:spcPts val="3600"/>
                    </a:lnSpc>
                    <a:defRPr sz="3600" b="1">
                      <a:solidFill>
                        <a:srgbClr val="0E4269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</a:lstStyle>
                <a:p>
                  <a:r>
                    <a:t>Admon. Dealers, CND / Cash / Auditoría PP</a:t>
                  </a:r>
                </a:p>
              </p:txBody>
            </p:sp>
          </p:grpSp>
          <p:grpSp>
            <p:nvGrpSpPr>
              <p:cNvPr id="461" name="Group 461"/>
              <p:cNvGrpSpPr/>
              <p:nvPr/>
            </p:nvGrpSpPr>
            <p:grpSpPr>
              <a:xfrm>
                <a:off x="11661889" y="24167"/>
                <a:ext cx="5727697" cy="2211326"/>
                <a:chOff x="0" y="0"/>
                <a:chExt cx="5727696" cy="2211325"/>
              </a:xfrm>
            </p:grpSpPr>
            <p:pic>
              <p:nvPicPr>
                <p:cNvPr id="459" name="2.png"/>
                <p:cNvPicPr>
                  <a:picLocks noChangeAspect="1"/>
                </p:cNvPicPr>
                <p:nvPr/>
              </p:nvPicPr>
              <p:blipFill>
                <a:blip r:embed="rId6">
                  <a:extLst/>
                </a:blip>
                <a:stretch>
                  <a:fillRect/>
                </a:stretch>
              </p:blipFill>
              <p:spPr>
                <a:xfrm>
                  <a:off x="0" y="0"/>
                  <a:ext cx="5727697" cy="2211326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460" name="Shape 460"/>
                <p:cNvSpPr/>
                <p:nvPr/>
              </p:nvSpPr>
              <p:spPr>
                <a:xfrm>
                  <a:off x="554133" y="685815"/>
                  <a:ext cx="4568630" cy="99209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36124" tIns="36124" rIns="36124" bIns="36124" numCol="1" anchor="ctr">
                  <a:spAutoFit/>
                </a:bodyPr>
                <a:lstStyle>
                  <a:lvl1pPr defTabSz="457200">
                    <a:lnSpc>
                      <a:spcPts val="3600"/>
                    </a:lnSpc>
                    <a:defRPr sz="3600" b="1">
                      <a:solidFill>
                        <a:srgbClr val="0E4269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</a:lstStyle>
                <a:p>
                  <a:r>
                    <a:t>Evaluación Dealers / CND / T&amp;B</a:t>
                  </a:r>
                </a:p>
              </p:txBody>
            </p:sp>
          </p:grpSp>
          <p:grpSp>
            <p:nvGrpSpPr>
              <p:cNvPr id="464" name="Group 464"/>
              <p:cNvGrpSpPr/>
              <p:nvPr/>
            </p:nvGrpSpPr>
            <p:grpSpPr>
              <a:xfrm>
                <a:off x="17462205" y="24167"/>
                <a:ext cx="5727697" cy="2211326"/>
                <a:chOff x="0" y="0"/>
                <a:chExt cx="5727696" cy="2211325"/>
              </a:xfrm>
            </p:grpSpPr>
            <p:pic>
              <p:nvPicPr>
                <p:cNvPr id="462" name="2.png"/>
                <p:cNvPicPr>
                  <a:picLocks noChangeAspect="1"/>
                </p:cNvPicPr>
                <p:nvPr/>
              </p:nvPicPr>
              <p:blipFill>
                <a:blip r:embed="rId6">
                  <a:extLst/>
                </a:blip>
                <a:stretch>
                  <a:fillRect/>
                </a:stretch>
              </p:blipFill>
              <p:spPr>
                <a:xfrm>
                  <a:off x="0" y="0"/>
                  <a:ext cx="5727697" cy="2211326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463" name="Shape 463"/>
                <p:cNvSpPr/>
                <p:nvPr/>
              </p:nvSpPr>
              <p:spPr>
                <a:xfrm>
                  <a:off x="554133" y="685815"/>
                  <a:ext cx="4568630" cy="99209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36124" tIns="36124" rIns="36124" bIns="36124" numCol="1" anchor="ctr">
                  <a:spAutoFit/>
                </a:bodyPr>
                <a:lstStyle/>
                <a:p>
                  <a:pPr defTabSz="457200">
                    <a:lnSpc>
                      <a:spcPts val="3600"/>
                    </a:lnSpc>
                    <a:defRPr sz="3600" b="1">
                      <a:solidFill>
                        <a:srgbClr val="0E4269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  <a:r>
                    <a:t>Evaluación</a:t>
                  </a:r>
                </a:p>
                <a:p>
                  <a:pPr defTabSz="457200">
                    <a:lnSpc>
                      <a:spcPts val="3600"/>
                    </a:lnSpc>
                    <a:defRPr sz="3600" b="1">
                      <a:solidFill>
                        <a:srgbClr val="0E4269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  <a:r>
                    <a:t>Retail Autos</a:t>
                  </a:r>
                </a:p>
              </p:txBody>
            </p:sp>
          </p:grpSp>
          <p:grpSp>
            <p:nvGrpSpPr>
              <p:cNvPr id="471" name="Group 471"/>
              <p:cNvGrpSpPr/>
              <p:nvPr/>
            </p:nvGrpSpPr>
            <p:grpSpPr>
              <a:xfrm>
                <a:off x="11661889" y="2071926"/>
                <a:ext cx="11528013" cy="2211327"/>
                <a:chOff x="0" y="0"/>
                <a:chExt cx="11528011" cy="2211325"/>
              </a:xfrm>
            </p:grpSpPr>
            <p:grpSp>
              <p:nvGrpSpPr>
                <p:cNvPr id="467" name="Group 467"/>
                <p:cNvGrpSpPr/>
                <p:nvPr/>
              </p:nvGrpSpPr>
              <p:grpSpPr>
                <a:xfrm>
                  <a:off x="0" y="0"/>
                  <a:ext cx="5727697" cy="2211326"/>
                  <a:chOff x="0" y="0"/>
                  <a:chExt cx="5727696" cy="2211325"/>
                </a:xfrm>
              </p:grpSpPr>
              <p:pic>
                <p:nvPicPr>
                  <p:cNvPr id="465" name="2.png"/>
                  <p:cNvPicPr>
                    <a:picLocks noChangeAspect="1"/>
                  </p:cNvPicPr>
                  <p:nvPr/>
                </p:nvPicPr>
                <p:blipFill>
                  <a:blip r:embed="rId6">
                    <a:extLst/>
                  </a:blip>
                  <a:stretch>
                    <a:fillRect/>
                  </a:stretch>
                </p:blipFill>
                <p:spPr>
                  <a:xfrm>
                    <a:off x="0" y="0"/>
                    <a:ext cx="5727697" cy="2211326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  <p:sp>
                <p:nvSpPr>
                  <p:cNvPr id="466" name="Shape 466"/>
                  <p:cNvSpPr/>
                  <p:nvPr/>
                </p:nvSpPr>
                <p:spPr>
                  <a:xfrm>
                    <a:off x="554133" y="685815"/>
                    <a:ext cx="4568630" cy="992096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36124" tIns="36124" rIns="36124" bIns="36124" numCol="1" anchor="ctr">
                    <a:spAutoFit/>
                  </a:bodyPr>
                  <a:lstStyle/>
                  <a:p>
                    <a:pPr defTabSz="457200">
                      <a:lnSpc>
                        <a:spcPts val="3600"/>
                      </a:lnSpc>
                      <a:defRPr sz="3600" b="1">
                        <a:solidFill>
                          <a:srgbClr val="0E4269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  <a:r>
                      <a:t>Validación</a:t>
                    </a:r>
                  </a:p>
                  <a:p>
                    <a:pPr defTabSz="457200">
                      <a:lnSpc>
                        <a:spcPts val="3600"/>
                      </a:lnSpc>
                      <a:defRPr sz="3600" b="1">
                        <a:solidFill>
                          <a:srgbClr val="0E4269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  <a:r>
                      <a:t>Equipo 1</a:t>
                    </a:r>
                  </a:p>
                </p:txBody>
              </p:sp>
            </p:grpSp>
            <p:grpSp>
              <p:nvGrpSpPr>
                <p:cNvPr id="470" name="Group 470"/>
                <p:cNvGrpSpPr/>
                <p:nvPr/>
              </p:nvGrpSpPr>
              <p:grpSpPr>
                <a:xfrm>
                  <a:off x="5800315" y="0"/>
                  <a:ext cx="5727697" cy="2211326"/>
                  <a:chOff x="0" y="0"/>
                  <a:chExt cx="5727696" cy="2211325"/>
                </a:xfrm>
              </p:grpSpPr>
              <p:pic>
                <p:nvPicPr>
                  <p:cNvPr id="468" name="2.png"/>
                  <p:cNvPicPr>
                    <a:picLocks noChangeAspect="1"/>
                  </p:cNvPicPr>
                  <p:nvPr/>
                </p:nvPicPr>
                <p:blipFill>
                  <a:blip r:embed="rId6">
                    <a:extLst/>
                  </a:blip>
                  <a:stretch>
                    <a:fillRect/>
                  </a:stretch>
                </p:blipFill>
                <p:spPr>
                  <a:xfrm>
                    <a:off x="0" y="0"/>
                    <a:ext cx="5727697" cy="2211326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  <p:sp>
                <p:nvSpPr>
                  <p:cNvPr id="469" name="Shape 469"/>
                  <p:cNvSpPr/>
                  <p:nvPr/>
                </p:nvSpPr>
                <p:spPr>
                  <a:xfrm>
                    <a:off x="554133" y="685815"/>
                    <a:ext cx="4568630" cy="992096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36124" tIns="36124" rIns="36124" bIns="36124" numCol="1" anchor="ctr">
                    <a:spAutoFit/>
                  </a:bodyPr>
                  <a:lstStyle/>
                  <a:p>
                    <a:pPr defTabSz="457200">
                      <a:lnSpc>
                        <a:spcPts val="3600"/>
                      </a:lnSpc>
                      <a:defRPr sz="3600" b="1">
                        <a:solidFill>
                          <a:srgbClr val="0E4269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  <a:r>
                      <a:t>Validación</a:t>
                    </a:r>
                  </a:p>
                  <a:p>
                    <a:pPr defTabSz="457200">
                      <a:lnSpc>
                        <a:spcPts val="3600"/>
                      </a:lnSpc>
                      <a:defRPr sz="3600" b="1">
                        <a:solidFill>
                          <a:srgbClr val="0E4269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  <a:r>
                      <a:t>Equipo 2</a:t>
                    </a:r>
                  </a:p>
                </p:txBody>
              </p:sp>
            </p:grpSp>
          </p:grpSp>
          <p:grpSp>
            <p:nvGrpSpPr>
              <p:cNvPr id="474" name="Group 474"/>
              <p:cNvGrpSpPr/>
              <p:nvPr/>
            </p:nvGrpSpPr>
            <p:grpSpPr>
              <a:xfrm>
                <a:off x="17462205" y="4157786"/>
                <a:ext cx="5727697" cy="2211327"/>
                <a:chOff x="0" y="0"/>
                <a:chExt cx="5727696" cy="2211325"/>
              </a:xfrm>
            </p:grpSpPr>
            <p:pic>
              <p:nvPicPr>
                <p:cNvPr id="472" name="2.png"/>
                <p:cNvPicPr>
                  <a:picLocks noChangeAspect="1"/>
                </p:cNvPicPr>
                <p:nvPr/>
              </p:nvPicPr>
              <p:blipFill>
                <a:blip r:embed="rId6">
                  <a:extLst/>
                </a:blip>
                <a:stretch>
                  <a:fillRect/>
                </a:stretch>
              </p:blipFill>
              <p:spPr>
                <a:xfrm>
                  <a:off x="0" y="0"/>
                  <a:ext cx="5727697" cy="2211326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473" name="Shape 473"/>
                <p:cNvSpPr/>
                <p:nvPr/>
              </p:nvSpPr>
              <p:spPr>
                <a:xfrm>
                  <a:off x="554133" y="685815"/>
                  <a:ext cx="4568630" cy="99209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36124" tIns="36124" rIns="36124" bIns="36124" numCol="1" anchor="ctr">
                  <a:spAutoFit/>
                </a:bodyPr>
                <a:lstStyle/>
                <a:p>
                  <a:pPr defTabSz="457200">
                    <a:lnSpc>
                      <a:spcPts val="3600"/>
                    </a:lnSpc>
                    <a:defRPr sz="3600" b="1">
                      <a:solidFill>
                        <a:srgbClr val="0E4269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  <a:r>
                    <a:t>Prevención</a:t>
                  </a:r>
                </a:p>
                <a:p>
                  <a:pPr defTabSz="457200">
                    <a:lnSpc>
                      <a:spcPts val="3600"/>
                    </a:lnSpc>
                    <a:defRPr sz="3600" b="1">
                      <a:solidFill>
                        <a:srgbClr val="0E4269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  <a:r>
                    <a:t>de Fraudes</a:t>
                  </a:r>
                </a:p>
              </p:txBody>
            </p:sp>
          </p:grpSp>
          <p:grpSp>
            <p:nvGrpSpPr>
              <p:cNvPr id="481" name="Group 481"/>
              <p:cNvGrpSpPr/>
              <p:nvPr/>
            </p:nvGrpSpPr>
            <p:grpSpPr>
              <a:xfrm>
                <a:off x="23262521" y="24167"/>
                <a:ext cx="5727697" cy="4259086"/>
                <a:chOff x="0" y="0"/>
                <a:chExt cx="5727696" cy="4259084"/>
              </a:xfrm>
            </p:grpSpPr>
            <p:grpSp>
              <p:nvGrpSpPr>
                <p:cNvPr id="477" name="Group 477"/>
                <p:cNvGrpSpPr/>
                <p:nvPr/>
              </p:nvGrpSpPr>
              <p:grpSpPr>
                <a:xfrm>
                  <a:off x="0" y="0"/>
                  <a:ext cx="5727697" cy="2211326"/>
                  <a:chOff x="0" y="0"/>
                  <a:chExt cx="5727696" cy="2211325"/>
                </a:xfrm>
              </p:grpSpPr>
              <p:pic>
                <p:nvPicPr>
                  <p:cNvPr id="475" name="2.png"/>
                  <p:cNvPicPr>
                    <a:picLocks noChangeAspect="1"/>
                  </p:cNvPicPr>
                  <p:nvPr/>
                </p:nvPicPr>
                <p:blipFill>
                  <a:blip r:embed="rId6">
                    <a:extLst/>
                  </a:blip>
                  <a:stretch>
                    <a:fillRect/>
                  </a:stretch>
                </p:blipFill>
                <p:spPr>
                  <a:xfrm>
                    <a:off x="0" y="0"/>
                    <a:ext cx="5727697" cy="2211326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  <p:sp>
                <p:nvSpPr>
                  <p:cNvPr id="476" name="Shape 476"/>
                  <p:cNvSpPr/>
                  <p:nvPr/>
                </p:nvSpPr>
                <p:spPr>
                  <a:xfrm>
                    <a:off x="554133" y="685815"/>
                    <a:ext cx="4568630" cy="992096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36124" tIns="36124" rIns="36124" bIns="36124" numCol="1" anchor="ctr">
                    <a:spAutoFit/>
                  </a:bodyPr>
                  <a:lstStyle/>
                  <a:p>
                    <a:pPr defTabSz="457200">
                      <a:lnSpc>
                        <a:spcPts val="3600"/>
                      </a:lnSpc>
                      <a:defRPr sz="3600" b="1">
                        <a:solidFill>
                          <a:srgbClr val="0E4269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  <a:r>
                      <a:t>Coordinadores</a:t>
                    </a:r>
                  </a:p>
                  <a:p>
                    <a:pPr defTabSz="457200">
                      <a:lnSpc>
                        <a:spcPts val="3600"/>
                      </a:lnSpc>
                      <a:defRPr sz="3600" b="1">
                        <a:solidFill>
                          <a:srgbClr val="0E4269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  <a:r>
                      <a:t>de Servicio</a:t>
                    </a:r>
                  </a:p>
                </p:txBody>
              </p:sp>
            </p:grpSp>
            <p:grpSp>
              <p:nvGrpSpPr>
                <p:cNvPr id="480" name="Group 480"/>
                <p:cNvGrpSpPr/>
                <p:nvPr/>
              </p:nvGrpSpPr>
              <p:grpSpPr>
                <a:xfrm>
                  <a:off x="0" y="2047759"/>
                  <a:ext cx="5727697" cy="2211326"/>
                  <a:chOff x="0" y="0"/>
                  <a:chExt cx="5727696" cy="2211325"/>
                </a:xfrm>
              </p:grpSpPr>
              <p:pic>
                <p:nvPicPr>
                  <p:cNvPr id="478" name="2.png"/>
                  <p:cNvPicPr>
                    <a:picLocks noChangeAspect="1"/>
                  </p:cNvPicPr>
                  <p:nvPr/>
                </p:nvPicPr>
                <p:blipFill>
                  <a:blip r:embed="rId6">
                    <a:extLst/>
                  </a:blip>
                  <a:stretch>
                    <a:fillRect/>
                  </a:stretch>
                </p:blipFill>
                <p:spPr>
                  <a:xfrm>
                    <a:off x="0" y="0"/>
                    <a:ext cx="5727697" cy="2211326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  <p:sp>
                <p:nvSpPr>
                  <p:cNvPr id="479" name="Shape 479"/>
                  <p:cNvSpPr/>
                  <p:nvPr/>
                </p:nvSpPr>
                <p:spPr>
                  <a:xfrm>
                    <a:off x="554133" y="685815"/>
                    <a:ext cx="4568630" cy="992096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36124" tIns="36124" rIns="36124" bIns="36124" numCol="1" anchor="ctr">
                    <a:spAutoFit/>
                  </a:bodyPr>
                  <a:lstStyle/>
                  <a:p>
                    <a:pPr defTabSz="457200">
                      <a:lnSpc>
                        <a:spcPts val="3600"/>
                      </a:lnSpc>
                      <a:defRPr sz="3600" b="1">
                        <a:solidFill>
                          <a:srgbClr val="0E4269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  <a:r>
                      <a:t>Coordinadores</a:t>
                    </a:r>
                  </a:p>
                  <a:p>
                    <a:pPr defTabSz="457200">
                      <a:lnSpc>
                        <a:spcPts val="3600"/>
                      </a:lnSpc>
                      <a:defRPr sz="3600" b="1">
                        <a:solidFill>
                          <a:srgbClr val="0E4269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  <a:r>
                      <a:t>de Servicio</a:t>
                    </a:r>
                  </a:p>
                </p:txBody>
              </p:sp>
            </p:grpSp>
          </p:grpSp>
          <p:grpSp>
            <p:nvGrpSpPr>
              <p:cNvPr id="484" name="Group 484"/>
              <p:cNvGrpSpPr/>
              <p:nvPr/>
            </p:nvGrpSpPr>
            <p:grpSpPr>
              <a:xfrm>
                <a:off x="23262521" y="4157786"/>
                <a:ext cx="5727697" cy="2211327"/>
                <a:chOff x="0" y="0"/>
                <a:chExt cx="5727696" cy="2211325"/>
              </a:xfrm>
            </p:grpSpPr>
            <p:pic>
              <p:nvPicPr>
                <p:cNvPr id="482" name="2.png"/>
                <p:cNvPicPr>
                  <a:picLocks noChangeAspect="1"/>
                </p:cNvPicPr>
                <p:nvPr/>
              </p:nvPicPr>
              <p:blipFill>
                <a:blip r:embed="rId6">
                  <a:extLst/>
                </a:blip>
                <a:stretch>
                  <a:fillRect/>
                </a:stretch>
              </p:blipFill>
              <p:spPr>
                <a:xfrm>
                  <a:off x="0" y="0"/>
                  <a:ext cx="5727697" cy="2211326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483" name="Shape 483"/>
                <p:cNvSpPr/>
                <p:nvPr/>
              </p:nvSpPr>
              <p:spPr>
                <a:xfrm>
                  <a:off x="554133" y="685815"/>
                  <a:ext cx="4568630" cy="99209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36124" tIns="36124" rIns="36124" bIns="36124" numCol="1" anchor="ctr">
                  <a:spAutoFit/>
                </a:bodyPr>
                <a:lstStyle>
                  <a:lvl1pPr defTabSz="457200">
                    <a:lnSpc>
                      <a:spcPts val="3600"/>
                    </a:lnSpc>
                    <a:defRPr sz="3600" b="1">
                      <a:solidFill>
                        <a:srgbClr val="0E4269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</a:lstStyle>
                <a:p>
                  <a:r>
                    <a:t>Desarrollo y Soporte de Crédito</a:t>
                  </a:r>
                </a:p>
              </p:txBody>
            </p:sp>
          </p:grpSp>
        </p:grpSp>
        <p:grpSp>
          <p:nvGrpSpPr>
            <p:cNvPr id="488" name="Group 488"/>
            <p:cNvGrpSpPr/>
            <p:nvPr/>
          </p:nvGrpSpPr>
          <p:grpSpPr>
            <a:xfrm>
              <a:off x="23278179" y="24056"/>
              <a:ext cx="5739675" cy="2215951"/>
              <a:chOff x="0" y="0"/>
              <a:chExt cx="5739674" cy="2215950"/>
            </a:xfrm>
          </p:grpSpPr>
          <p:pic>
            <p:nvPicPr>
              <p:cNvPr id="486" name="4.png"/>
              <p:cNvPicPr>
                <a:picLocks noChangeAspect="1"/>
              </p:cNvPicPr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>
                <a:off x="0" y="0"/>
                <a:ext cx="5739675" cy="221595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487" name="Shape 487"/>
              <p:cNvSpPr/>
              <p:nvPr/>
            </p:nvSpPr>
            <p:spPr>
              <a:xfrm>
                <a:off x="268877" y="623674"/>
                <a:ext cx="5154480" cy="9920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36124" tIns="36124" rIns="36124" bIns="36124" numCol="1" anchor="ctr">
                <a:spAutoFit/>
              </a:bodyPr>
              <a:lstStyle/>
              <a:p>
                <a:pPr defTabSz="457200">
                  <a:lnSpc>
                    <a:spcPts val="3600"/>
                  </a:lnSpc>
                  <a:defRPr sz="3600" b="1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Coordinadores</a:t>
                </a:r>
              </a:p>
              <a:p>
                <a:pPr defTabSz="457200">
                  <a:lnSpc>
                    <a:spcPts val="3600"/>
                  </a:lnSpc>
                  <a:defRPr sz="3600" b="1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de Servicio</a:t>
                </a:r>
              </a:p>
            </p:txBody>
          </p:sp>
        </p:grpSp>
        <p:grpSp>
          <p:nvGrpSpPr>
            <p:cNvPr id="491" name="Group 491"/>
            <p:cNvGrpSpPr/>
            <p:nvPr/>
          </p:nvGrpSpPr>
          <p:grpSpPr>
            <a:xfrm>
              <a:off x="23278179" y="2072896"/>
              <a:ext cx="5739675" cy="2215951"/>
              <a:chOff x="0" y="0"/>
              <a:chExt cx="5739674" cy="2215950"/>
            </a:xfrm>
          </p:grpSpPr>
          <p:pic>
            <p:nvPicPr>
              <p:cNvPr id="489" name="4.png"/>
              <p:cNvPicPr>
                <a:picLocks noChangeAspect="1"/>
              </p:cNvPicPr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>
                <a:off x="0" y="0"/>
                <a:ext cx="5739675" cy="221595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490" name="Shape 490"/>
              <p:cNvSpPr/>
              <p:nvPr/>
            </p:nvSpPr>
            <p:spPr>
              <a:xfrm>
                <a:off x="268877" y="623674"/>
                <a:ext cx="5154480" cy="9920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36124" tIns="36124" rIns="36124" bIns="36124" numCol="1" anchor="ctr">
                <a:spAutoFit/>
              </a:bodyPr>
              <a:lstStyle/>
              <a:p>
                <a:pPr defTabSz="457200">
                  <a:lnSpc>
                    <a:spcPts val="3600"/>
                  </a:lnSpc>
                  <a:defRPr sz="3600" b="1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Coordinadores</a:t>
                </a:r>
              </a:p>
              <a:p>
                <a:pPr defTabSz="457200">
                  <a:lnSpc>
                    <a:spcPts val="3600"/>
                  </a:lnSpc>
                  <a:defRPr sz="3600" b="1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de Servicio</a:t>
                </a:r>
              </a:p>
            </p:txBody>
          </p:sp>
        </p:grpSp>
      </p:grpSp>
      <p:grpSp>
        <p:nvGrpSpPr>
          <p:cNvPr id="495" name="Group 495"/>
          <p:cNvGrpSpPr/>
          <p:nvPr/>
        </p:nvGrpSpPr>
        <p:grpSpPr>
          <a:xfrm>
            <a:off x="12196380" y="3471829"/>
            <a:ext cx="11116439" cy="4291790"/>
            <a:chOff x="0" y="0"/>
            <a:chExt cx="11116438" cy="4291788"/>
          </a:xfrm>
        </p:grpSpPr>
        <p:pic>
          <p:nvPicPr>
            <p:cNvPr id="493" name="2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11116439" cy="429178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94" name="Shape 494"/>
            <p:cNvSpPr/>
            <p:nvPr/>
          </p:nvSpPr>
          <p:spPr>
            <a:xfrm>
              <a:off x="1070704" y="984907"/>
              <a:ext cx="8827795" cy="25251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6124" tIns="36124" rIns="36124" bIns="36124" numCol="1" anchor="ctr">
              <a:spAutoFit/>
            </a:bodyPr>
            <a:lstStyle/>
            <a:p>
              <a:pPr defTabSz="457200">
                <a:lnSpc>
                  <a:spcPts val="9600"/>
                </a:lnSpc>
                <a:defRPr sz="9600" b="1">
                  <a:solidFill>
                    <a:srgbClr val="0E4269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Coordinadores</a:t>
              </a:r>
            </a:p>
            <a:p>
              <a:pPr defTabSz="457200">
                <a:lnSpc>
                  <a:spcPts val="9600"/>
                </a:lnSpc>
                <a:defRPr sz="9600" b="1">
                  <a:solidFill>
                    <a:srgbClr val="0E4269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de Servicio</a:t>
              </a:r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xit" presetSubtype="32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6" dur="2000" fill="hold"/>
                                        <p:tgtEl>
                                          <p:spTgt spid="4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3" presetClass="entr" presetSubtype="32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2" grpId="1" animBg="1" advAuto="0"/>
      <p:bldP spid="495" grpId="2" animBg="1" advAuto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7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198350" y="2324606"/>
            <a:ext cx="17093304" cy="139770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00" name="Group 500"/>
          <p:cNvGrpSpPr/>
          <p:nvPr/>
        </p:nvGrpSpPr>
        <p:grpSpPr>
          <a:xfrm>
            <a:off x="28788196" y="3231301"/>
            <a:ext cx="4332797" cy="5222232"/>
            <a:chOff x="0" y="0"/>
            <a:chExt cx="4332795" cy="5222230"/>
          </a:xfrm>
        </p:grpSpPr>
        <p:pic>
          <p:nvPicPr>
            <p:cNvPr id="498" name="pasted-image.pdf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4332796" cy="522223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99" name="Shape 499"/>
            <p:cNvSpPr/>
            <p:nvPr/>
          </p:nvSpPr>
          <p:spPr>
            <a:xfrm>
              <a:off x="257308" y="711966"/>
              <a:ext cx="3811009" cy="31780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/>
            <a:p>
              <a:pPr>
                <a:lnSpc>
                  <a:spcPts val="4000"/>
                </a:lnSpc>
                <a:defRPr sz="4800" b="1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Helvetica"/>
                </a:defRPr>
              </a:pPr>
              <a:r>
                <a:rPr sz="4000"/>
                <a:t>Dominio del proceso y toma de decisiones en Evaluación y Originación</a:t>
              </a:r>
              <a:r>
                <a:t> </a:t>
              </a:r>
            </a:p>
          </p:txBody>
        </p:sp>
      </p:grpSp>
      <p:sp>
        <p:nvSpPr>
          <p:cNvPr id="501" name="Shape 501"/>
          <p:cNvSpPr/>
          <p:nvPr/>
        </p:nvSpPr>
        <p:spPr>
          <a:xfrm>
            <a:off x="1764189" y="1307684"/>
            <a:ext cx="12719298" cy="843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6124" tIns="36124" rIns="36124" bIns="36124" anchor="ctr">
            <a:spAutoFit/>
          </a:bodyPr>
          <a:lstStyle>
            <a:lvl1pPr algn="l" defTabSz="457200">
              <a:lnSpc>
                <a:spcPts val="6000"/>
              </a:lnSpc>
              <a:defRPr sz="6000" b="1" cap="all">
                <a:solidFill>
                  <a:srgbClr val="17375E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COORDINADORES DE SERVICIO</a:t>
            </a:r>
          </a:p>
        </p:txBody>
      </p:sp>
      <p:sp>
        <p:nvSpPr>
          <p:cNvPr id="502" name="Shape 502"/>
          <p:cNvSpPr/>
          <p:nvPr/>
        </p:nvSpPr>
        <p:spPr>
          <a:xfrm>
            <a:off x="9499448" y="2552508"/>
            <a:ext cx="3811009" cy="10943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6124" tIns="36124" rIns="36124" bIns="36124" anchor="ctr">
            <a:spAutoFit/>
          </a:bodyPr>
          <a:lstStyle>
            <a:lvl1pPr defTabSz="457200">
              <a:lnSpc>
                <a:spcPts val="4000"/>
              </a:lnSpc>
              <a:defRPr sz="4000" b="1" cap="all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PRIMER CONTACTO</a:t>
            </a:r>
          </a:p>
        </p:txBody>
      </p:sp>
      <p:sp>
        <p:nvSpPr>
          <p:cNvPr id="503" name="Shape 503"/>
          <p:cNvSpPr/>
          <p:nvPr/>
        </p:nvSpPr>
        <p:spPr>
          <a:xfrm>
            <a:off x="13229079" y="2811891"/>
            <a:ext cx="4906644" cy="5755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6124" tIns="36124" rIns="36124" bIns="36124" anchor="ctr">
            <a:spAutoFit/>
          </a:bodyPr>
          <a:lstStyle>
            <a:lvl1pPr defTabSz="457200">
              <a:lnSpc>
                <a:spcPts val="4000"/>
              </a:lnSpc>
              <a:defRPr sz="3600" b="1" cap="all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ESPECIALIZACIÓN</a:t>
            </a:r>
          </a:p>
        </p:txBody>
      </p:sp>
      <p:sp>
        <p:nvSpPr>
          <p:cNvPr id="504" name="Shape 504"/>
          <p:cNvSpPr/>
          <p:nvPr/>
        </p:nvSpPr>
        <p:spPr>
          <a:xfrm>
            <a:off x="18019976" y="2806508"/>
            <a:ext cx="3811009" cy="5863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6124" tIns="36124" rIns="36124" bIns="36124" anchor="ctr">
            <a:spAutoFit/>
          </a:bodyPr>
          <a:lstStyle>
            <a:lvl1pPr defTabSz="457200">
              <a:lnSpc>
                <a:spcPts val="4000"/>
              </a:lnSpc>
              <a:defRPr sz="4000" b="1" cap="all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ASESORÍA</a:t>
            </a:r>
          </a:p>
        </p:txBody>
      </p:sp>
      <p:sp>
        <p:nvSpPr>
          <p:cNvPr id="505" name="Shape 505"/>
          <p:cNvSpPr/>
          <p:nvPr/>
        </p:nvSpPr>
        <p:spPr>
          <a:xfrm>
            <a:off x="21965353" y="2806508"/>
            <a:ext cx="4332797" cy="5863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6124" tIns="36124" rIns="36124" bIns="36124" anchor="ctr">
            <a:spAutoFit/>
          </a:bodyPr>
          <a:lstStyle>
            <a:lvl1pPr defTabSz="457200">
              <a:lnSpc>
                <a:spcPts val="4000"/>
              </a:lnSpc>
              <a:defRPr sz="4000" b="1" cap="all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PRIORIDAD</a:t>
            </a:r>
          </a:p>
        </p:txBody>
      </p:sp>
      <p:grpSp>
        <p:nvGrpSpPr>
          <p:cNvPr id="509" name="Group 509"/>
          <p:cNvGrpSpPr/>
          <p:nvPr/>
        </p:nvGrpSpPr>
        <p:grpSpPr>
          <a:xfrm>
            <a:off x="10038084" y="3994869"/>
            <a:ext cx="2685870" cy="5103647"/>
            <a:chOff x="0" y="0"/>
            <a:chExt cx="2685869" cy="5103646"/>
          </a:xfrm>
        </p:grpSpPr>
        <p:pic>
          <p:nvPicPr>
            <p:cNvPr id="506" name="pasted-image.pdf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2685869" cy="510364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07" name="Shape 507"/>
            <p:cNvSpPr/>
            <p:nvPr/>
          </p:nvSpPr>
          <p:spPr>
            <a:xfrm>
              <a:off x="71270" y="539999"/>
              <a:ext cx="2565929" cy="11116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6124" tIns="36124" rIns="36124" bIns="36124" numCol="1" anchor="ctr">
              <a:spAutoFit/>
            </a:bodyPr>
            <a:lstStyle>
              <a:lvl1pPr defTabSz="457200">
                <a:lnSpc>
                  <a:spcPts val="2700"/>
                </a:lnSpc>
                <a:defRPr sz="27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lang="es-MX" dirty="0" smtClean="0"/>
                <a:t>E</a:t>
              </a:r>
              <a:r>
                <a:rPr dirty="0" err="1" smtClean="0"/>
                <a:t>valuación</a:t>
              </a:r>
              <a:r>
                <a:rPr dirty="0" smtClean="0"/>
                <a:t> </a:t>
              </a:r>
              <a:r>
                <a:rPr dirty="0"/>
                <a:t>y </a:t>
              </a:r>
              <a:r>
                <a:rPr dirty="0" err="1"/>
                <a:t>originación</a:t>
              </a:r>
              <a:r>
                <a:rPr dirty="0"/>
                <a:t> del </a:t>
              </a:r>
              <a:r>
                <a:rPr dirty="0" err="1"/>
                <a:t>crédito</a:t>
              </a:r>
              <a:endParaRPr dirty="0"/>
            </a:p>
          </p:txBody>
        </p:sp>
        <p:pic>
          <p:nvPicPr>
            <p:cNvPr id="508" name="image73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682087" y="3174060"/>
              <a:ext cx="1347096" cy="117633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513" name="Group 513"/>
          <p:cNvGrpSpPr/>
          <p:nvPr/>
        </p:nvGrpSpPr>
        <p:grpSpPr>
          <a:xfrm>
            <a:off x="14274071" y="3969469"/>
            <a:ext cx="2648907" cy="5033412"/>
            <a:chOff x="0" y="0"/>
            <a:chExt cx="2648906" cy="5033410"/>
          </a:xfrm>
        </p:grpSpPr>
        <p:pic>
          <p:nvPicPr>
            <p:cNvPr id="510" name="pasted-image.pdf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 rot="10800000" flipH="1">
              <a:off x="0" y="0"/>
              <a:ext cx="2648906" cy="503341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11" name="Shape 511"/>
            <p:cNvSpPr/>
            <p:nvPr/>
          </p:nvSpPr>
          <p:spPr>
            <a:xfrm>
              <a:off x="35138" y="3827037"/>
              <a:ext cx="2565930" cy="41920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6124" tIns="36124" rIns="36124" bIns="36124" numCol="1" anchor="ctr">
              <a:spAutoFit/>
            </a:bodyPr>
            <a:lstStyle>
              <a:lvl1pPr defTabSz="457200">
                <a:lnSpc>
                  <a:spcPts val="2700"/>
                </a:lnSpc>
                <a:defRPr sz="27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lang="es-MX" dirty="0" smtClean="0"/>
                <a:t>Por proceso</a:t>
              </a:r>
              <a:endParaRPr dirty="0"/>
            </a:p>
          </p:txBody>
        </p:sp>
        <p:pic>
          <p:nvPicPr>
            <p:cNvPr id="512" name="image75.png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734781" y="580910"/>
              <a:ext cx="1347096" cy="14672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517" name="Group 517"/>
          <p:cNvGrpSpPr/>
          <p:nvPr/>
        </p:nvGrpSpPr>
        <p:grpSpPr>
          <a:xfrm>
            <a:off x="18572565" y="3992060"/>
            <a:ext cx="2722818" cy="5109267"/>
            <a:chOff x="0" y="0"/>
            <a:chExt cx="2722816" cy="5109265"/>
          </a:xfrm>
        </p:grpSpPr>
        <p:pic>
          <p:nvPicPr>
            <p:cNvPr id="514" name="pasted-image.pdf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11213" y="0"/>
              <a:ext cx="2688826" cy="510926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15" name="Shape 515"/>
            <p:cNvSpPr/>
            <p:nvPr/>
          </p:nvSpPr>
          <p:spPr>
            <a:xfrm>
              <a:off x="0" y="804721"/>
              <a:ext cx="2722816" cy="7654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6124" tIns="36124" rIns="36124" bIns="36124" numCol="1" anchor="ctr">
              <a:spAutoFit/>
            </a:bodyPr>
            <a:lstStyle>
              <a:lvl1pPr defTabSz="457200">
                <a:lnSpc>
                  <a:spcPts val="2700"/>
                </a:lnSpc>
                <a:defRPr sz="27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dirty="0" err="1"/>
                <a:t>En</a:t>
              </a:r>
              <a:r>
                <a:rPr dirty="0"/>
                <a:t> </a:t>
              </a:r>
              <a:r>
                <a:rPr dirty="0" err="1"/>
                <a:t>situaciones</a:t>
              </a:r>
              <a:r>
                <a:rPr dirty="0"/>
                <a:t> </a:t>
              </a:r>
              <a:r>
                <a:rPr dirty="0" err="1"/>
                <a:t>poco</a:t>
              </a:r>
              <a:r>
                <a:rPr dirty="0"/>
                <a:t> </a:t>
              </a:r>
              <a:r>
                <a:rPr dirty="0" err="1" smtClean="0"/>
                <a:t>comunes</a:t>
              </a:r>
              <a:endParaRPr dirty="0"/>
            </a:p>
          </p:txBody>
        </p:sp>
        <p:pic>
          <p:nvPicPr>
            <p:cNvPr id="516" name="image77.png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721771" y="3057128"/>
              <a:ext cx="1471493" cy="138203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521" name="Group 521"/>
          <p:cNvGrpSpPr/>
          <p:nvPr/>
        </p:nvGrpSpPr>
        <p:grpSpPr>
          <a:xfrm>
            <a:off x="22887199" y="3967013"/>
            <a:ext cx="2648354" cy="5032359"/>
            <a:chOff x="0" y="0"/>
            <a:chExt cx="2648352" cy="5032358"/>
          </a:xfrm>
        </p:grpSpPr>
        <p:pic>
          <p:nvPicPr>
            <p:cNvPr id="518" name="pasted-image.pdf"/>
            <p:cNvPicPr>
              <a:picLocks noChangeAspect="1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 rot="10800000" flipH="1">
              <a:off x="0" y="0"/>
              <a:ext cx="2648353" cy="503235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19" name="Shape 519"/>
            <p:cNvSpPr/>
            <p:nvPr/>
          </p:nvSpPr>
          <p:spPr>
            <a:xfrm>
              <a:off x="234298" y="3461178"/>
              <a:ext cx="2179756" cy="110503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6124" tIns="36124" rIns="36124" bIns="36124" numCol="1" anchor="ctr">
              <a:spAutoFit/>
            </a:bodyPr>
            <a:lstStyle>
              <a:lvl1pPr defTabSz="457200">
                <a:lnSpc>
                  <a:spcPts val="2700"/>
                </a:lnSpc>
                <a:defRPr sz="27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En casos que lo requieran</a:t>
              </a:r>
            </a:p>
          </p:txBody>
        </p:sp>
        <p:pic>
          <p:nvPicPr>
            <p:cNvPr id="520" name="image79.png"/>
            <p:cNvPicPr>
              <a:picLocks noChangeAspect="1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699512" y="469109"/>
              <a:ext cx="1252064" cy="169572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1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1000"/>
                                        <p:tgtEl>
                                          <p:spTgt spid="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5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1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1000"/>
                                        <p:tgtEl>
                                          <p:spTgt spid="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7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2" presetClass="entr" presetSubtype="1" fill="hold" grpId="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1000"/>
                                        <p:tgtEl>
                                          <p:spTgt spid="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9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000"/>
                                        <p:tgtEl>
                                          <p:spTgt spid="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2" presetClass="entr" presetSubtype="1" fill="hold" grpId="1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1000"/>
                                        <p:tgtEl>
                                          <p:spTgt spid="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3" presetClass="entr" presetSubtype="16" fill="hold" grpId="1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7" grpId="2" animBg="1" advAuto="0"/>
      <p:bldP spid="500" grpId="11" animBg="1" advAuto="0"/>
      <p:bldP spid="501" grpId="1" animBg="1" advAuto="0"/>
      <p:bldP spid="502" grpId="3" animBg="1" advAuto="0"/>
      <p:bldP spid="503" grpId="5" animBg="1" advAuto="0"/>
      <p:bldP spid="504" grpId="7" animBg="1" advAuto="0"/>
      <p:bldP spid="505" grpId="9" animBg="1" advAuto="0"/>
      <p:bldP spid="509" grpId="4" animBg="1" advAuto="0"/>
      <p:bldP spid="513" grpId="6" animBg="1" advAuto="0"/>
      <p:bldP spid="517" grpId="8" animBg="1" advAuto="0"/>
      <p:bldP spid="521" grpId="10" animBg="1" advAuto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fondo_2816x768px.png" descr="fondo_2816x768px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589129" y="-177800"/>
            <a:ext cx="36504729" cy="9931400"/>
          </a:xfrm>
          <a:prstGeom prst="rect">
            <a:avLst/>
          </a:prstGeom>
          <a:ln w="3175">
            <a:miter lim="400000"/>
          </a:ln>
        </p:spPr>
      </p:pic>
      <p:pic>
        <p:nvPicPr>
          <p:cNvPr id="53" name="Imagen 5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9129" y="-177800"/>
            <a:ext cx="36352329" cy="9951402"/>
          </a:xfrm>
          <a:prstGeom prst="rect">
            <a:avLst/>
          </a:prstGeom>
        </p:spPr>
      </p:pic>
      <p:grpSp>
        <p:nvGrpSpPr>
          <p:cNvPr id="165" name="Group 165"/>
          <p:cNvGrpSpPr/>
          <p:nvPr/>
        </p:nvGrpSpPr>
        <p:grpSpPr>
          <a:xfrm>
            <a:off x="3185872" y="2297152"/>
            <a:ext cx="28990219" cy="6641144"/>
            <a:chOff x="0" y="0"/>
            <a:chExt cx="28990218" cy="6641142"/>
          </a:xfrm>
        </p:grpSpPr>
        <p:grpSp>
          <p:nvGrpSpPr>
            <p:cNvPr id="161" name="Group 161"/>
            <p:cNvGrpSpPr/>
            <p:nvPr/>
          </p:nvGrpSpPr>
          <p:grpSpPr>
            <a:xfrm>
              <a:off x="0" y="0"/>
              <a:ext cx="28990218" cy="6641143"/>
              <a:chOff x="0" y="0"/>
              <a:chExt cx="28990217" cy="6641142"/>
            </a:xfrm>
          </p:grpSpPr>
          <p:pic>
            <p:nvPicPr>
              <p:cNvPr id="119" name="pasted-image.pdf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2871789" y="1221380"/>
                <a:ext cx="23307899" cy="541976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grpSp>
            <p:nvGrpSpPr>
              <p:cNvPr id="122" name="Group 122"/>
              <p:cNvGrpSpPr/>
              <p:nvPr/>
            </p:nvGrpSpPr>
            <p:grpSpPr>
              <a:xfrm>
                <a:off x="0" y="2042641"/>
                <a:ext cx="5850213" cy="2307997"/>
                <a:chOff x="0" y="0"/>
                <a:chExt cx="5850212" cy="2307995"/>
              </a:xfrm>
            </p:grpSpPr>
            <p:pic>
              <p:nvPicPr>
                <p:cNvPr id="120" name="1.png"/>
                <p:cNvPicPr>
                  <a:picLocks noChangeAspect="1"/>
                </p:cNvPicPr>
                <p:nvPr/>
              </p:nvPicPr>
              <p:blipFill>
                <a:blip r:embed="rId5">
                  <a:extLst/>
                </a:blip>
                <a:stretch>
                  <a:fillRect/>
                </a:stretch>
              </p:blipFill>
              <p:spPr>
                <a:xfrm>
                  <a:off x="0" y="0"/>
                  <a:ext cx="5850213" cy="2307996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121" name="Shape 121"/>
                <p:cNvSpPr/>
                <p:nvPr/>
              </p:nvSpPr>
              <p:spPr>
                <a:xfrm>
                  <a:off x="640791" y="715781"/>
                  <a:ext cx="4568630" cy="876434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36124" tIns="36124" rIns="36124" bIns="36124" numCol="1" anchor="ctr">
                  <a:spAutoFit/>
                </a:bodyPr>
                <a:lstStyle/>
                <a:p>
                  <a:pPr defTabSz="457200">
                    <a:lnSpc>
                      <a:spcPts val="3600"/>
                    </a:lnSpc>
                    <a:defRPr sz="3600" b="1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  <a:r>
                    <a:rPr sz="3600" b="1" dirty="0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Gerencia de Crédito</a:t>
                  </a:r>
                </a:p>
                <a:p>
                  <a:pPr defTabSz="457200">
                    <a:lnSpc>
                      <a:spcPts val="2700"/>
                    </a:lnSpc>
                    <a:defRPr sz="2700" b="1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  <a:r>
                    <a:rPr sz="2700" b="1" dirty="0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Mario Escamilla</a:t>
                  </a:r>
                </a:p>
              </p:txBody>
            </p:sp>
          </p:grpSp>
          <p:grpSp>
            <p:nvGrpSpPr>
              <p:cNvPr id="125" name="Group 125"/>
              <p:cNvGrpSpPr/>
              <p:nvPr/>
            </p:nvGrpSpPr>
            <p:grpSpPr>
              <a:xfrm>
                <a:off x="5861573" y="0"/>
                <a:ext cx="5727698" cy="2307996"/>
                <a:chOff x="0" y="0"/>
                <a:chExt cx="5727696" cy="2307995"/>
              </a:xfrm>
            </p:grpSpPr>
            <p:pic>
              <p:nvPicPr>
                <p:cNvPr id="123" name="3.png"/>
                <p:cNvPicPr>
                  <a:picLocks noChangeAspect="1"/>
                </p:cNvPicPr>
                <p:nvPr/>
              </p:nvPicPr>
              <p:blipFill>
                <a:blip r:embed="rId6">
                  <a:extLst/>
                </a:blip>
                <a:stretch>
                  <a:fillRect/>
                </a:stretch>
              </p:blipFill>
              <p:spPr>
                <a:xfrm>
                  <a:off x="0" y="0"/>
                  <a:ext cx="5727697" cy="2307996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124" name="Shape 124"/>
                <p:cNvSpPr/>
                <p:nvPr/>
              </p:nvSpPr>
              <p:spPr>
                <a:xfrm>
                  <a:off x="261208" y="715780"/>
                  <a:ext cx="5154481" cy="876435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36124" tIns="36124" rIns="36124" bIns="36124" numCol="1" anchor="ctr">
                  <a:spAutoFit/>
                </a:bodyPr>
                <a:lstStyle/>
                <a:p>
                  <a:pPr defTabSz="457200">
                    <a:lnSpc>
                      <a:spcPts val="3600"/>
                    </a:lnSpc>
                    <a:defRPr sz="3600" b="1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  <a:r>
                    <a:rPr sz="3600" b="1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Evaluación de Crédito</a:t>
                  </a:r>
                </a:p>
                <a:p>
                  <a:pPr defTabSz="457200">
                    <a:lnSpc>
                      <a:spcPts val="2700"/>
                    </a:lnSpc>
                    <a:defRPr sz="2700" b="1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  <a:r>
                    <a:rPr sz="2700" b="1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V. Romero</a:t>
                  </a:r>
                </a:p>
              </p:txBody>
            </p:sp>
          </p:grpSp>
          <p:grpSp>
            <p:nvGrpSpPr>
              <p:cNvPr id="128" name="Group 128"/>
              <p:cNvGrpSpPr/>
              <p:nvPr/>
            </p:nvGrpSpPr>
            <p:grpSpPr>
              <a:xfrm>
                <a:off x="5861573" y="4181954"/>
                <a:ext cx="5727698" cy="2211326"/>
                <a:chOff x="0" y="0"/>
                <a:chExt cx="5727696" cy="2211325"/>
              </a:xfrm>
            </p:grpSpPr>
            <p:pic>
              <p:nvPicPr>
                <p:cNvPr id="126" name="2.png"/>
                <p:cNvPicPr>
                  <a:picLocks noChangeAspect="1"/>
                </p:cNvPicPr>
                <p:nvPr/>
              </p:nvPicPr>
              <p:blipFill>
                <a:blip r:embed="rId7">
                  <a:extLst/>
                </a:blip>
                <a:stretch>
                  <a:fillRect/>
                </a:stretch>
              </p:blipFill>
              <p:spPr>
                <a:xfrm>
                  <a:off x="0" y="0"/>
                  <a:ext cx="5727697" cy="2211326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127" name="Shape 127"/>
                <p:cNvSpPr/>
                <p:nvPr/>
              </p:nvSpPr>
              <p:spPr>
                <a:xfrm>
                  <a:off x="554133" y="685815"/>
                  <a:ext cx="4568630" cy="99209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36124" tIns="36124" rIns="36124" bIns="36124" numCol="1" anchor="ctr">
                  <a:spAutoFit/>
                </a:bodyPr>
                <a:lstStyle>
                  <a:lvl1pPr defTabSz="457200">
                    <a:lnSpc>
                      <a:spcPts val="3600"/>
                    </a:lnSpc>
                    <a:defRPr sz="3600" b="1">
                      <a:solidFill>
                        <a:srgbClr val="0E4269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</a:lstStyle>
                <a:p>
                  <a:r>
                    <a:t>Garantías / Buró / RUG</a:t>
                  </a:r>
                </a:p>
              </p:txBody>
            </p:sp>
          </p:grpSp>
          <p:grpSp>
            <p:nvGrpSpPr>
              <p:cNvPr id="131" name="Group 131"/>
              <p:cNvGrpSpPr/>
              <p:nvPr/>
            </p:nvGrpSpPr>
            <p:grpSpPr>
              <a:xfrm>
                <a:off x="5861573" y="2047759"/>
                <a:ext cx="5727698" cy="2307996"/>
                <a:chOff x="0" y="0"/>
                <a:chExt cx="5727696" cy="2307995"/>
              </a:xfrm>
            </p:grpSpPr>
            <p:pic>
              <p:nvPicPr>
                <p:cNvPr id="129" name="3.png"/>
                <p:cNvPicPr>
                  <a:picLocks noChangeAspect="1"/>
                </p:cNvPicPr>
                <p:nvPr/>
              </p:nvPicPr>
              <p:blipFill>
                <a:blip r:embed="rId6">
                  <a:extLst/>
                </a:blip>
                <a:stretch>
                  <a:fillRect/>
                </a:stretch>
              </p:blipFill>
              <p:spPr>
                <a:xfrm>
                  <a:off x="0" y="0"/>
                  <a:ext cx="5727697" cy="2307996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130" name="Shape 130"/>
                <p:cNvSpPr/>
                <p:nvPr/>
              </p:nvSpPr>
              <p:spPr>
                <a:xfrm>
                  <a:off x="261208" y="715780"/>
                  <a:ext cx="5154481" cy="876435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36124" tIns="36124" rIns="36124" bIns="36124" numCol="1" anchor="ctr">
                  <a:spAutoFit/>
                </a:bodyPr>
                <a:lstStyle/>
                <a:p>
                  <a:pPr defTabSz="457200">
                    <a:lnSpc>
                      <a:spcPts val="3600"/>
                    </a:lnSpc>
                    <a:defRPr sz="3600" b="1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  <a:r>
                    <a:rPr sz="3600" b="1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Originación de Crédito</a:t>
                  </a:r>
                </a:p>
                <a:p>
                  <a:pPr defTabSz="457200">
                    <a:lnSpc>
                      <a:spcPts val="2700"/>
                    </a:lnSpc>
                    <a:defRPr sz="2700" b="1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  <a:r>
                    <a:rPr sz="2700" b="1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M. Nocedal</a:t>
                  </a:r>
                </a:p>
              </p:txBody>
            </p:sp>
          </p:grpSp>
          <p:grpSp>
            <p:nvGrpSpPr>
              <p:cNvPr id="134" name="Group 134"/>
              <p:cNvGrpSpPr/>
              <p:nvPr/>
            </p:nvGrpSpPr>
            <p:grpSpPr>
              <a:xfrm>
                <a:off x="11661889" y="4157786"/>
                <a:ext cx="5727697" cy="2211327"/>
                <a:chOff x="0" y="0"/>
                <a:chExt cx="5727696" cy="2211325"/>
              </a:xfrm>
            </p:grpSpPr>
            <p:pic>
              <p:nvPicPr>
                <p:cNvPr id="132" name="2.png"/>
                <p:cNvPicPr>
                  <a:picLocks noChangeAspect="1"/>
                </p:cNvPicPr>
                <p:nvPr/>
              </p:nvPicPr>
              <p:blipFill>
                <a:blip r:embed="rId7">
                  <a:extLst/>
                </a:blip>
                <a:stretch>
                  <a:fillRect/>
                </a:stretch>
              </p:blipFill>
              <p:spPr>
                <a:xfrm>
                  <a:off x="0" y="0"/>
                  <a:ext cx="5727697" cy="2211326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133" name="Shape 133"/>
                <p:cNvSpPr/>
                <p:nvPr/>
              </p:nvSpPr>
              <p:spPr>
                <a:xfrm>
                  <a:off x="554133" y="457215"/>
                  <a:ext cx="4568630" cy="144929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36124" tIns="36124" rIns="36124" bIns="36124" numCol="1" anchor="ctr">
                  <a:spAutoFit/>
                </a:bodyPr>
                <a:lstStyle>
                  <a:lvl1pPr defTabSz="457200">
                    <a:lnSpc>
                      <a:spcPts val="3600"/>
                    </a:lnSpc>
                    <a:defRPr sz="3600" b="1">
                      <a:solidFill>
                        <a:srgbClr val="0E4269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</a:lstStyle>
                <a:p>
                  <a:r>
                    <a:t>Admon. Dealers, CND / Cash / Auditoría PP</a:t>
                  </a:r>
                </a:p>
              </p:txBody>
            </p:sp>
          </p:grpSp>
          <p:grpSp>
            <p:nvGrpSpPr>
              <p:cNvPr id="137" name="Group 137"/>
              <p:cNvGrpSpPr/>
              <p:nvPr/>
            </p:nvGrpSpPr>
            <p:grpSpPr>
              <a:xfrm>
                <a:off x="11661889" y="24167"/>
                <a:ext cx="5727697" cy="2211326"/>
                <a:chOff x="0" y="0"/>
                <a:chExt cx="5727696" cy="2211325"/>
              </a:xfrm>
            </p:grpSpPr>
            <p:pic>
              <p:nvPicPr>
                <p:cNvPr id="135" name="2.png"/>
                <p:cNvPicPr>
                  <a:picLocks noChangeAspect="1"/>
                </p:cNvPicPr>
                <p:nvPr/>
              </p:nvPicPr>
              <p:blipFill>
                <a:blip r:embed="rId7">
                  <a:extLst/>
                </a:blip>
                <a:stretch>
                  <a:fillRect/>
                </a:stretch>
              </p:blipFill>
              <p:spPr>
                <a:xfrm>
                  <a:off x="0" y="0"/>
                  <a:ext cx="5727697" cy="2211326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136" name="Shape 136"/>
                <p:cNvSpPr/>
                <p:nvPr/>
              </p:nvSpPr>
              <p:spPr>
                <a:xfrm>
                  <a:off x="554133" y="685815"/>
                  <a:ext cx="4568630" cy="99209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36124" tIns="36124" rIns="36124" bIns="36124" numCol="1" anchor="ctr">
                  <a:spAutoFit/>
                </a:bodyPr>
                <a:lstStyle>
                  <a:lvl1pPr defTabSz="457200">
                    <a:lnSpc>
                      <a:spcPts val="3600"/>
                    </a:lnSpc>
                    <a:defRPr sz="3600" b="1">
                      <a:solidFill>
                        <a:srgbClr val="0E4269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</a:lstStyle>
                <a:p>
                  <a:r>
                    <a:t>Evaluación Dealers / CND / T&amp;B</a:t>
                  </a:r>
                </a:p>
              </p:txBody>
            </p:sp>
          </p:grpSp>
          <p:grpSp>
            <p:nvGrpSpPr>
              <p:cNvPr id="140" name="Group 140"/>
              <p:cNvGrpSpPr/>
              <p:nvPr/>
            </p:nvGrpSpPr>
            <p:grpSpPr>
              <a:xfrm>
                <a:off x="17462205" y="24167"/>
                <a:ext cx="5727697" cy="2211326"/>
                <a:chOff x="0" y="0"/>
                <a:chExt cx="5727696" cy="2211325"/>
              </a:xfrm>
            </p:grpSpPr>
            <p:pic>
              <p:nvPicPr>
                <p:cNvPr id="138" name="2.png"/>
                <p:cNvPicPr>
                  <a:picLocks noChangeAspect="1"/>
                </p:cNvPicPr>
                <p:nvPr/>
              </p:nvPicPr>
              <p:blipFill>
                <a:blip r:embed="rId7">
                  <a:extLst/>
                </a:blip>
                <a:stretch>
                  <a:fillRect/>
                </a:stretch>
              </p:blipFill>
              <p:spPr>
                <a:xfrm>
                  <a:off x="0" y="0"/>
                  <a:ext cx="5727697" cy="2211326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139" name="Shape 139"/>
                <p:cNvSpPr/>
                <p:nvPr/>
              </p:nvSpPr>
              <p:spPr>
                <a:xfrm>
                  <a:off x="554133" y="685815"/>
                  <a:ext cx="4568630" cy="99209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36124" tIns="36124" rIns="36124" bIns="36124" numCol="1" anchor="ctr">
                  <a:spAutoFit/>
                </a:bodyPr>
                <a:lstStyle/>
                <a:p>
                  <a:pPr defTabSz="457200">
                    <a:lnSpc>
                      <a:spcPts val="3600"/>
                    </a:lnSpc>
                    <a:defRPr sz="3600" b="1">
                      <a:solidFill>
                        <a:srgbClr val="0E4269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  <a:r>
                    <a:rPr sz="3600" b="1">
                      <a:solidFill>
                        <a:srgbClr val="0E4269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Evaluación</a:t>
                  </a:r>
                </a:p>
                <a:p>
                  <a:pPr defTabSz="457200">
                    <a:lnSpc>
                      <a:spcPts val="3600"/>
                    </a:lnSpc>
                    <a:defRPr sz="3600" b="1">
                      <a:solidFill>
                        <a:srgbClr val="0E4269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  <a:r>
                    <a:rPr sz="3600" b="1">
                      <a:solidFill>
                        <a:srgbClr val="0E4269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Retail Autos</a:t>
                  </a:r>
                </a:p>
              </p:txBody>
            </p:sp>
          </p:grpSp>
          <p:grpSp>
            <p:nvGrpSpPr>
              <p:cNvPr id="147" name="Group 147"/>
              <p:cNvGrpSpPr/>
              <p:nvPr/>
            </p:nvGrpSpPr>
            <p:grpSpPr>
              <a:xfrm>
                <a:off x="11661889" y="2071926"/>
                <a:ext cx="11528013" cy="2211327"/>
                <a:chOff x="0" y="0"/>
                <a:chExt cx="11528011" cy="2211325"/>
              </a:xfrm>
            </p:grpSpPr>
            <p:grpSp>
              <p:nvGrpSpPr>
                <p:cNvPr id="143" name="Group 143"/>
                <p:cNvGrpSpPr/>
                <p:nvPr/>
              </p:nvGrpSpPr>
              <p:grpSpPr>
                <a:xfrm>
                  <a:off x="0" y="0"/>
                  <a:ext cx="5727697" cy="2211326"/>
                  <a:chOff x="0" y="0"/>
                  <a:chExt cx="5727696" cy="2211325"/>
                </a:xfrm>
              </p:grpSpPr>
              <p:pic>
                <p:nvPicPr>
                  <p:cNvPr id="141" name="2.png"/>
                  <p:cNvPicPr>
                    <a:picLocks noChangeAspect="1"/>
                  </p:cNvPicPr>
                  <p:nvPr/>
                </p:nvPicPr>
                <p:blipFill>
                  <a:blip r:embed="rId7">
                    <a:extLst/>
                  </a:blip>
                  <a:stretch>
                    <a:fillRect/>
                  </a:stretch>
                </p:blipFill>
                <p:spPr>
                  <a:xfrm>
                    <a:off x="0" y="0"/>
                    <a:ext cx="5727697" cy="2211326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  <p:sp>
                <p:nvSpPr>
                  <p:cNvPr id="142" name="Shape 142"/>
                  <p:cNvSpPr/>
                  <p:nvPr/>
                </p:nvSpPr>
                <p:spPr>
                  <a:xfrm>
                    <a:off x="554133" y="685815"/>
                    <a:ext cx="4568630" cy="992096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36124" tIns="36124" rIns="36124" bIns="36124" numCol="1" anchor="ctr">
                    <a:spAutoFit/>
                  </a:bodyPr>
                  <a:lstStyle/>
                  <a:p>
                    <a:pPr defTabSz="457200">
                      <a:lnSpc>
                        <a:spcPts val="3600"/>
                      </a:lnSpc>
                      <a:defRPr sz="3600" b="1">
                        <a:solidFill>
                          <a:srgbClr val="0E4269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  <a:r>
                      <a:rPr sz="3600" b="1">
                        <a:solidFill>
                          <a:srgbClr val="0E4269"/>
                        </a:solidFill>
                        <a:latin typeface="Arial"/>
                        <a:ea typeface="Arial"/>
                        <a:cs typeface="Arial"/>
                        <a:sym typeface="Arial"/>
                      </a:rPr>
                      <a:t>Validación</a:t>
                    </a:r>
                  </a:p>
                  <a:p>
                    <a:pPr defTabSz="457200">
                      <a:lnSpc>
                        <a:spcPts val="3600"/>
                      </a:lnSpc>
                      <a:defRPr sz="3600" b="1">
                        <a:solidFill>
                          <a:srgbClr val="0E4269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  <a:r>
                      <a:rPr sz="3600" b="1">
                        <a:solidFill>
                          <a:srgbClr val="0E4269"/>
                        </a:solidFill>
                        <a:latin typeface="Arial"/>
                        <a:ea typeface="Arial"/>
                        <a:cs typeface="Arial"/>
                        <a:sym typeface="Arial"/>
                      </a:rPr>
                      <a:t>Equipo 1</a:t>
                    </a:r>
                  </a:p>
                </p:txBody>
              </p:sp>
            </p:grpSp>
            <p:grpSp>
              <p:nvGrpSpPr>
                <p:cNvPr id="146" name="Group 146"/>
                <p:cNvGrpSpPr/>
                <p:nvPr/>
              </p:nvGrpSpPr>
              <p:grpSpPr>
                <a:xfrm>
                  <a:off x="5800315" y="0"/>
                  <a:ext cx="5727697" cy="2211326"/>
                  <a:chOff x="0" y="0"/>
                  <a:chExt cx="5727696" cy="2211325"/>
                </a:xfrm>
              </p:grpSpPr>
              <p:pic>
                <p:nvPicPr>
                  <p:cNvPr id="144" name="2.png"/>
                  <p:cNvPicPr>
                    <a:picLocks noChangeAspect="1"/>
                  </p:cNvPicPr>
                  <p:nvPr/>
                </p:nvPicPr>
                <p:blipFill>
                  <a:blip r:embed="rId7">
                    <a:extLst/>
                  </a:blip>
                  <a:stretch>
                    <a:fillRect/>
                  </a:stretch>
                </p:blipFill>
                <p:spPr>
                  <a:xfrm>
                    <a:off x="0" y="0"/>
                    <a:ext cx="5727697" cy="2211326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  <p:sp>
                <p:nvSpPr>
                  <p:cNvPr id="145" name="Shape 145"/>
                  <p:cNvSpPr/>
                  <p:nvPr/>
                </p:nvSpPr>
                <p:spPr>
                  <a:xfrm>
                    <a:off x="554133" y="685815"/>
                    <a:ext cx="4568630" cy="992096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36124" tIns="36124" rIns="36124" bIns="36124" numCol="1" anchor="ctr">
                    <a:spAutoFit/>
                  </a:bodyPr>
                  <a:lstStyle/>
                  <a:p>
                    <a:pPr defTabSz="457200">
                      <a:lnSpc>
                        <a:spcPts val="3600"/>
                      </a:lnSpc>
                      <a:defRPr sz="3600" b="1">
                        <a:solidFill>
                          <a:srgbClr val="0E4269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  <a:r>
                      <a:rPr sz="3600" b="1">
                        <a:solidFill>
                          <a:srgbClr val="0E4269"/>
                        </a:solidFill>
                        <a:latin typeface="Arial"/>
                        <a:ea typeface="Arial"/>
                        <a:cs typeface="Arial"/>
                        <a:sym typeface="Arial"/>
                      </a:rPr>
                      <a:t>Validación</a:t>
                    </a:r>
                  </a:p>
                  <a:p>
                    <a:pPr defTabSz="457200">
                      <a:lnSpc>
                        <a:spcPts val="3600"/>
                      </a:lnSpc>
                      <a:defRPr sz="3600" b="1">
                        <a:solidFill>
                          <a:srgbClr val="0E4269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  <a:r>
                      <a:rPr sz="3600" b="1">
                        <a:solidFill>
                          <a:srgbClr val="0E4269"/>
                        </a:solidFill>
                        <a:latin typeface="Arial"/>
                        <a:ea typeface="Arial"/>
                        <a:cs typeface="Arial"/>
                        <a:sym typeface="Arial"/>
                      </a:rPr>
                      <a:t>Equipo 2</a:t>
                    </a:r>
                  </a:p>
                </p:txBody>
              </p:sp>
            </p:grpSp>
          </p:grpSp>
          <p:grpSp>
            <p:nvGrpSpPr>
              <p:cNvPr id="150" name="Group 150"/>
              <p:cNvGrpSpPr/>
              <p:nvPr/>
            </p:nvGrpSpPr>
            <p:grpSpPr>
              <a:xfrm>
                <a:off x="17462205" y="4157786"/>
                <a:ext cx="5727697" cy="2211327"/>
                <a:chOff x="0" y="0"/>
                <a:chExt cx="5727696" cy="2211325"/>
              </a:xfrm>
            </p:grpSpPr>
            <p:pic>
              <p:nvPicPr>
                <p:cNvPr id="148" name="2.png"/>
                <p:cNvPicPr>
                  <a:picLocks noChangeAspect="1"/>
                </p:cNvPicPr>
                <p:nvPr/>
              </p:nvPicPr>
              <p:blipFill>
                <a:blip r:embed="rId7">
                  <a:extLst/>
                </a:blip>
                <a:stretch>
                  <a:fillRect/>
                </a:stretch>
              </p:blipFill>
              <p:spPr>
                <a:xfrm>
                  <a:off x="0" y="0"/>
                  <a:ext cx="5727697" cy="2211326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149" name="Shape 149"/>
                <p:cNvSpPr/>
                <p:nvPr/>
              </p:nvSpPr>
              <p:spPr>
                <a:xfrm>
                  <a:off x="554133" y="685815"/>
                  <a:ext cx="4568630" cy="99209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36124" tIns="36124" rIns="36124" bIns="36124" numCol="1" anchor="ctr">
                  <a:spAutoFit/>
                </a:bodyPr>
                <a:lstStyle/>
                <a:p>
                  <a:pPr defTabSz="457200">
                    <a:lnSpc>
                      <a:spcPts val="3600"/>
                    </a:lnSpc>
                    <a:defRPr sz="3600" b="1">
                      <a:solidFill>
                        <a:srgbClr val="0E4269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  <a:r>
                    <a:rPr sz="3600" b="1">
                      <a:solidFill>
                        <a:srgbClr val="0E4269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Prevención</a:t>
                  </a:r>
                </a:p>
                <a:p>
                  <a:pPr defTabSz="457200">
                    <a:lnSpc>
                      <a:spcPts val="3600"/>
                    </a:lnSpc>
                    <a:defRPr sz="3600" b="1">
                      <a:solidFill>
                        <a:srgbClr val="0E4269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  <a:r>
                    <a:rPr sz="3600" b="1">
                      <a:solidFill>
                        <a:srgbClr val="0E4269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de Fraudes</a:t>
                  </a:r>
                </a:p>
              </p:txBody>
            </p:sp>
          </p:grpSp>
          <p:grpSp>
            <p:nvGrpSpPr>
              <p:cNvPr id="157" name="Group 157"/>
              <p:cNvGrpSpPr/>
              <p:nvPr/>
            </p:nvGrpSpPr>
            <p:grpSpPr>
              <a:xfrm>
                <a:off x="23262521" y="24167"/>
                <a:ext cx="5727697" cy="4259086"/>
                <a:chOff x="0" y="0"/>
                <a:chExt cx="5727696" cy="4259084"/>
              </a:xfrm>
            </p:grpSpPr>
            <p:grpSp>
              <p:nvGrpSpPr>
                <p:cNvPr id="153" name="Group 153"/>
                <p:cNvGrpSpPr/>
                <p:nvPr/>
              </p:nvGrpSpPr>
              <p:grpSpPr>
                <a:xfrm>
                  <a:off x="0" y="0"/>
                  <a:ext cx="5727697" cy="2211326"/>
                  <a:chOff x="0" y="0"/>
                  <a:chExt cx="5727696" cy="2211325"/>
                </a:xfrm>
              </p:grpSpPr>
              <p:pic>
                <p:nvPicPr>
                  <p:cNvPr id="151" name="2.png"/>
                  <p:cNvPicPr>
                    <a:picLocks noChangeAspect="1"/>
                  </p:cNvPicPr>
                  <p:nvPr/>
                </p:nvPicPr>
                <p:blipFill>
                  <a:blip r:embed="rId7">
                    <a:extLst/>
                  </a:blip>
                  <a:stretch>
                    <a:fillRect/>
                  </a:stretch>
                </p:blipFill>
                <p:spPr>
                  <a:xfrm>
                    <a:off x="0" y="0"/>
                    <a:ext cx="5727697" cy="2211326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  <p:sp>
                <p:nvSpPr>
                  <p:cNvPr id="152" name="Shape 152"/>
                  <p:cNvSpPr/>
                  <p:nvPr/>
                </p:nvSpPr>
                <p:spPr>
                  <a:xfrm>
                    <a:off x="554133" y="685815"/>
                    <a:ext cx="4568630" cy="992096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36124" tIns="36124" rIns="36124" bIns="36124" numCol="1" anchor="ctr">
                    <a:spAutoFit/>
                  </a:bodyPr>
                  <a:lstStyle/>
                  <a:p>
                    <a:pPr defTabSz="457200">
                      <a:lnSpc>
                        <a:spcPts val="3600"/>
                      </a:lnSpc>
                      <a:defRPr sz="3600" b="1">
                        <a:solidFill>
                          <a:srgbClr val="0E4269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  <a:r>
                      <a:rPr sz="3600" b="1">
                        <a:solidFill>
                          <a:srgbClr val="0E4269"/>
                        </a:solidFill>
                        <a:latin typeface="Arial"/>
                        <a:ea typeface="Arial"/>
                        <a:cs typeface="Arial"/>
                        <a:sym typeface="Arial"/>
                      </a:rPr>
                      <a:t>Coordinadores</a:t>
                    </a:r>
                  </a:p>
                  <a:p>
                    <a:pPr defTabSz="457200">
                      <a:lnSpc>
                        <a:spcPts val="3600"/>
                      </a:lnSpc>
                      <a:defRPr sz="3600" b="1">
                        <a:solidFill>
                          <a:srgbClr val="0E4269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  <a:r>
                      <a:rPr sz="3600" b="1">
                        <a:solidFill>
                          <a:srgbClr val="0E4269"/>
                        </a:solidFill>
                        <a:latin typeface="Arial"/>
                        <a:ea typeface="Arial"/>
                        <a:cs typeface="Arial"/>
                        <a:sym typeface="Arial"/>
                      </a:rPr>
                      <a:t>de Servicio</a:t>
                    </a:r>
                  </a:p>
                </p:txBody>
              </p:sp>
            </p:grpSp>
            <p:grpSp>
              <p:nvGrpSpPr>
                <p:cNvPr id="156" name="Group 156"/>
                <p:cNvGrpSpPr/>
                <p:nvPr/>
              </p:nvGrpSpPr>
              <p:grpSpPr>
                <a:xfrm>
                  <a:off x="0" y="2047759"/>
                  <a:ext cx="5727697" cy="2211326"/>
                  <a:chOff x="0" y="0"/>
                  <a:chExt cx="5727696" cy="2211325"/>
                </a:xfrm>
              </p:grpSpPr>
              <p:pic>
                <p:nvPicPr>
                  <p:cNvPr id="154" name="2.png"/>
                  <p:cNvPicPr>
                    <a:picLocks noChangeAspect="1"/>
                  </p:cNvPicPr>
                  <p:nvPr/>
                </p:nvPicPr>
                <p:blipFill>
                  <a:blip r:embed="rId7">
                    <a:extLst/>
                  </a:blip>
                  <a:stretch>
                    <a:fillRect/>
                  </a:stretch>
                </p:blipFill>
                <p:spPr>
                  <a:xfrm>
                    <a:off x="0" y="0"/>
                    <a:ext cx="5727697" cy="2211326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  <p:sp>
                <p:nvSpPr>
                  <p:cNvPr id="155" name="Shape 155"/>
                  <p:cNvSpPr/>
                  <p:nvPr/>
                </p:nvSpPr>
                <p:spPr>
                  <a:xfrm>
                    <a:off x="554133" y="685815"/>
                    <a:ext cx="4568630" cy="992096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36124" tIns="36124" rIns="36124" bIns="36124" numCol="1" anchor="ctr">
                    <a:spAutoFit/>
                  </a:bodyPr>
                  <a:lstStyle/>
                  <a:p>
                    <a:pPr defTabSz="457200">
                      <a:lnSpc>
                        <a:spcPts val="3600"/>
                      </a:lnSpc>
                      <a:defRPr sz="3600" b="1">
                        <a:solidFill>
                          <a:srgbClr val="0E4269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  <a:r>
                      <a:rPr sz="3600" b="1">
                        <a:solidFill>
                          <a:srgbClr val="0E4269"/>
                        </a:solidFill>
                        <a:latin typeface="Arial"/>
                        <a:ea typeface="Arial"/>
                        <a:cs typeface="Arial"/>
                        <a:sym typeface="Arial"/>
                      </a:rPr>
                      <a:t>Coordinadores</a:t>
                    </a:r>
                  </a:p>
                  <a:p>
                    <a:pPr defTabSz="457200">
                      <a:lnSpc>
                        <a:spcPts val="3600"/>
                      </a:lnSpc>
                      <a:defRPr sz="3600" b="1">
                        <a:solidFill>
                          <a:srgbClr val="0E4269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  <a:r>
                      <a:rPr sz="3600" b="1">
                        <a:solidFill>
                          <a:srgbClr val="0E4269"/>
                        </a:solidFill>
                        <a:latin typeface="Arial"/>
                        <a:ea typeface="Arial"/>
                        <a:cs typeface="Arial"/>
                        <a:sym typeface="Arial"/>
                      </a:rPr>
                      <a:t>de Servicio</a:t>
                    </a:r>
                  </a:p>
                </p:txBody>
              </p:sp>
            </p:grpSp>
          </p:grpSp>
          <p:grpSp>
            <p:nvGrpSpPr>
              <p:cNvPr id="160" name="Group 160"/>
              <p:cNvGrpSpPr/>
              <p:nvPr/>
            </p:nvGrpSpPr>
            <p:grpSpPr>
              <a:xfrm>
                <a:off x="23262521" y="4157786"/>
                <a:ext cx="5727697" cy="2211327"/>
                <a:chOff x="0" y="0"/>
                <a:chExt cx="5727696" cy="2211325"/>
              </a:xfrm>
            </p:grpSpPr>
            <p:pic>
              <p:nvPicPr>
                <p:cNvPr id="158" name="2.png"/>
                <p:cNvPicPr>
                  <a:picLocks noChangeAspect="1"/>
                </p:cNvPicPr>
                <p:nvPr/>
              </p:nvPicPr>
              <p:blipFill>
                <a:blip r:embed="rId7">
                  <a:extLst/>
                </a:blip>
                <a:stretch>
                  <a:fillRect/>
                </a:stretch>
              </p:blipFill>
              <p:spPr>
                <a:xfrm>
                  <a:off x="0" y="0"/>
                  <a:ext cx="5727697" cy="2211326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159" name="Shape 159"/>
                <p:cNvSpPr/>
                <p:nvPr/>
              </p:nvSpPr>
              <p:spPr>
                <a:xfrm>
                  <a:off x="554133" y="685815"/>
                  <a:ext cx="4568630" cy="99209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36124" tIns="36124" rIns="36124" bIns="36124" numCol="1" anchor="ctr">
                  <a:spAutoFit/>
                </a:bodyPr>
                <a:lstStyle>
                  <a:lvl1pPr defTabSz="457200">
                    <a:lnSpc>
                      <a:spcPts val="3600"/>
                    </a:lnSpc>
                    <a:defRPr sz="3600" b="1">
                      <a:solidFill>
                        <a:srgbClr val="0E4269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</a:lstStyle>
                <a:p>
                  <a:r>
                    <a:t>Desarrollo y Soporte de Crédito</a:t>
                  </a:r>
                </a:p>
              </p:txBody>
            </p:sp>
          </p:grpSp>
        </p:grpSp>
        <p:grpSp>
          <p:nvGrpSpPr>
            <p:cNvPr id="164" name="Group 164"/>
            <p:cNvGrpSpPr/>
            <p:nvPr/>
          </p:nvGrpSpPr>
          <p:grpSpPr>
            <a:xfrm>
              <a:off x="17468569" y="4166162"/>
              <a:ext cx="5739676" cy="2215952"/>
              <a:chOff x="0" y="0"/>
              <a:chExt cx="5739674" cy="2215950"/>
            </a:xfrm>
          </p:grpSpPr>
          <p:pic>
            <p:nvPicPr>
              <p:cNvPr id="162" name="4.png"/>
              <p:cNvPicPr>
                <a:picLocks noChangeAspect="1"/>
              </p:cNvPicPr>
              <p:nvPr/>
            </p:nvPicPr>
            <p:blipFill>
              <a:blip r:embed="rId8">
                <a:extLst/>
              </a:blip>
              <a:stretch>
                <a:fillRect/>
              </a:stretch>
            </p:blipFill>
            <p:spPr>
              <a:xfrm>
                <a:off x="0" y="0"/>
                <a:ext cx="5739675" cy="221595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163" name="Shape 163"/>
              <p:cNvSpPr/>
              <p:nvPr/>
            </p:nvSpPr>
            <p:spPr>
              <a:xfrm>
                <a:off x="268877" y="623674"/>
                <a:ext cx="5154480" cy="9920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36124" tIns="36124" rIns="36124" bIns="36124" numCol="1" anchor="ctr">
                <a:spAutoFit/>
              </a:bodyPr>
              <a:lstStyle/>
              <a:p>
                <a:pPr defTabSz="457200">
                  <a:lnSpc>
                    <a:spcPts val="3600"/>
                  </a:lnSpc>
                  <a:defRPr sz="3600" b="1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rPr sz="3600" b="1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Prevención</a:t>
                </a:r>
              </a:p>
              <a:p>
                <a:pPr defTabSz="457200">
                  <a:lnSpc>
                    <a:spcPts val="3600"/>
                  </a:lnSpc>
                  <a:defRPr sz="3600" b="1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rPr sz="3600" b="1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de Fraudes</a:t>
                </a:r>
              </a:p>
            </p:txBody>
          </p:sp>
        </p:grpSp>
      </p:grpSp>
      <p:grpSp>
        <p:nvGrpSpPr>
          <p:cNvPr id="168" name="Group 168"/>
          <p:cNvGrpSpPr/>
          <p:nvPr/>
        </p:nvGrpSpPr>
        <p:grpSpPr>
          <a:xfrm>
            <a:off x="4500415" y="2735795"/>
            <a:ext cx="11116439" cy="4291790"/>
            <a:chOff x="0" y="0"/>
            <a:chExt cx="11116438" cy="4291788"/>
          </a:xfrm>
        </p:grpSpPr>
        <p:pic>
          <p:nvPicPr>
            <p:cNvPr id="166" name="2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0"/>
              <a:ext cx="11116439" cy="429178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67" name="Shape 167"/>
            <p:cNvSpPr/>
            <p:nvPr/>
          </p:nvSpPr>
          <p:spPr>
            <a:xfrm>
              <a:off x="1477518" y="984907"/>
              <a:ext cx="8014167" cy="25251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6124" tIns="36124" rIns="36124" bIns="36124" numCol="1" anchor="ctr">
              <a:spAutoFit/>
            </a:bodyPr>
            <a:lstStyle>
              <a:lvl1pPr defTabSz="457200">
                <a:lnSpc>
                  <a:spcPts val="9600"/>
                </a:lnSpc>
                <a:defRPr sz="9600" b="1">
                  <a:solidFill>
                    <a:srgbClr val="0E4269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Prevención de Fraudes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81588855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xit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6" dur="2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5" grpId="0" animBg="1" advAuto="0"/>
      <p:bldP spid="168" grpId="0" animBg="1" advAuto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 </a:t>
            </a:r>
          </a:p>
        </p:txBody>
      </p:sp>
      <p:sp>
        <p:nvSpPr>
          <p:cNvPr id="125" name="Shape 125"/>
          <p:cNvSpPr/>
          <p:nvPr/>
        </p:nvSpPr>
        <p:spPr>
          <a:xfrm>
            <a:off x="11270726" y="3870092"/>
            <a:ext cx="12851642" cy="13251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 defTabSz="457200">
              <a:lnSpc>
                <a:spcPts val="9600"/>
              </a:lnSpc>
              <a:defRPr sz="96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MARIO ESCAMILLA</a:t>
            </a:r>
          </a:p>
        </p:txBody>
      </p:sp>
      <p:sp>
        <p:nvSpPr>
          <p:cNvPr id="126" name="Shape 126"/>
          <p:cNvSpPr/>
          <p:nvPr/>
        </p:nvSpPr>
        <p:spPr>
          <a:xfrm>
            <a:off x="10695175" y="5176266"/>
            <a:ext cx="14002744" cy="7083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 defTabSz="457200">
              <a:lnSpc>
                <a:spcPts val="4800"/>
              </a:lnSpc>
              <a:defRPr sz="4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Crédito Volkswagen Financial Services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8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" grpId="1" animBg="1" advAuto="0"/>
      <p:bldP spid="126" grpId="2" animBg="1" advAuto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fondo_2816x768px.png" descr="fondo_2816x768px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27000" y="-76200"/>
            <a:ext cx="36042600" cy="9829800"/>
          </a:xfrm>
          <a:prstGeom prst="rect">
            <a:avLst/>
          </a:prstGeom>
          <a:ln w="3175">
            <a:miter lim="400000"/>
          </a:ln>
        </p:spPr>
      </p:pic>
      <p:grpSp>
        <p:nvGrpSpPr>
          <p:cNvPr id="174" name="Group 174"/>
          <p:cNvGrpSpPr/>
          <p:nvPr/>
        </p:nvGrpSpPr>
        <p:grpSpPr>
          <a:xfrm>
            <a:off x="24969798" y="4825437"/>
            <a:ext cx="3889580" cy="4137851"/>
            <a:chOff x="0" y="0"/>
            <a:chExt cx="3889579" cy="4137849"/>
          </a:xfrm>
        </p:grpSpPr>
        <p:pic>
          <p:nvPicPr>
            <p:cNvPr id="172" name="image81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" y="0"/>
              <a:ext cx="3889581" cy="413785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73" name="Shape 173"/>
            <p:cNvSpPr/>
            <p:nvPr/>
          </p:nvSpPr>
          <p:spPr>
            <a:xfrm>
              <a:off x="296092" y="1474831"/>
              <a:ext cx="3297394" cy="11134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/>
            <a:p>
              <a:pPr defTabSz="457200">
                <a:lnSpc>
                  <a:spcPts val="4000"/>
                </a:lnSpc>
                <a:defRPr sz="40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rPr sz="40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ESTADOS</a:t>
              </a:r>
            </a:p>
            <a:p>
              <a:pPr defTabSz="457200">
                <a:lnSpc>
                  <a:spcPts val="4000"/>
                </a:lnSpc>
                <a:defRPr sz="40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rPr sz="40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DE CUENTA</a:t>
              </a:r>
            </a:p>
          </p:txBody>
        </p:sp>
      </p:grpSp>
      <p:grpSp>
        <p:nvGrpSpPr>
          <p:cNvPr id="177" name="Group 177"/>
          <p:cNvGrpSpPr/>
          <p:nvPr/>
        </p:nvGrpSpPr>
        <p:grpSpPr>
          <a:xfrm>
            <a:off x="20397967" y="3753881"/>
            <a:ext cx="3889580" cy="4137851"/>
            <a:chOff x="0" y="0"/>
            <a:chExt cx="3889579" cy="4137849"/>
          </a:xfrm>
        </p:grpSpPr>
        <p:pic>
          <p:nvPicPr>
            <p:cNvPr id="175" name="image82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1" y="0"/>
              <a:ext cx="3889581" cy="413785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76" name="Shape 176"/>
            <p:cNvSpPr/>
            <p:nvPr/>
          </p:nvSpPr>
          <p:spPr>
            <a:xfrm>
              <a:off x="296092" y="1619305"/>
              <a:ext cx="3297394" cy="11134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/>
            <a:p>
              <a:pPr defTabSz="457200">
                <a:lnSpc>
                  <a:spcPts val="4000"/>
                </a:lnSpc>
                <a:defRPr sz="40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rPr sz="40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RECIBO</a:t>
              </a:r>
            </a:p>
            <a:p>
              <a:pPr defTabSz="457200">
                <a:lnSpc>
                  <a:spcPts val="4000"/>
                </a:lnSpc>
                <a:defRPr sz="40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rPr sz="40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CFE</a:t>
              </a:r>
            </a:p>
          </p:txBody>
        </p:sp>
      </p:grpSp>
      <p:grpSp>
        <p:nvGrpSpPr>
          <p:cNvPr id="180" name="Group 180"/>
          <p:cNvGrpSpPr/>
          <p:nvPr/>
        </p:nvGrpSpPr>
        <p:grpSpPr>
          <a:xfrm>
            <a:off x="15821358" y="4820355"/>
            <a:ext cx="3899133" cy="4148015"/>
            <a:chOff x="0" y="0"/>
            <a:chExt cx="3899132" cy="4148014"/>
          </a:xfrm>
        </p:grpSpPr>
        <p:pic>
          <p:nvPicPr>
            <p:cNvPr id="178" name="image16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-1" y="-1"/>
              <a:ext cx="3899134" cy="41480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79" name="Shape 179"/>
            <p:cNvSpPr/>
            <p:nvPr/>
          </p:nvSpPr>
          <p:spPr>
            <a:xfrm>
              <a:off x="32027" y="1546554"/>
              <a:ext cx="3756720" cy="11134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/>
            <a:p>
              <a:pPr defTabSz="457200">
                <a:lnSpc>
                  <a:spcPts val="4000"/>
                </a:lnSpc>
                <a:defRPr sz="40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rPr sz="40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CREDENCIAL</a:t>
              </a:r>
            </a:p>
            <a:p>
              <a:pPr defTabSz="457200">
                <a:lnSpc>
                  <a:spcPts val="4000"/>
                </a:lnSpc>
                <a:defRPr sz="40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rPr sz="40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DE ELECTOR</a:t>
              </a:r>
            </a:p>
          </p:txBody>
        </p:sp>
      </p:grpSp>
      <p:grpSp>
        <p:nvGrpSpPr>
          <p:cNvPr id="183" name="Group 183"/>
          <p:cNvGrpSpPr/>
          <p:nvPr/>
        </p:nvGrpSpPr>
        <p:grpSpPr>
          <a:xfrm>
            <a:off x="6668100" y="4810150"/>
            <a:ext cx="3918319" cy="4168426"/>
            <a:chOff x="0" y="0"/>
            <a:chExt cx="3918317" cy="4168424"/>
          </a:xfrm>
        </p:grpSpPr>
        <p:pic>
          <p:nvPicPr>
            <p:cNvPr id="181" name="image83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3918317" cy="416842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82" name="Shape 182"/>
            <p:cNvSpPr/>
            <p:nvPr/>
          </p:nvSpPr>
          <p:spPr>
            <a:xfrm>
              <a:off x="275504" y="1525086"/>
              <a:ext cx="3367307" cy="11182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/>
            <a:p>
              <a:pPr defTabSz="457200">
                <a:lnSpc>
                  <a:spcPts val="4000"/>
                </a:lnSpc>
                <a:defRPr sz="40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rPr sz="4000" b="1" dirty="0" smtClean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RECIBO</a:t>
              </a:r>
              <a:r>
                <a:rPr lang="es-MX" sz="4000" b="1" dirty="0" smtClean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 TELÉFONO</a:t>
              </a:r>
              <a:endParaRPr sz="4000" b="1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84" name="image84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0725691" y="6043936"/>
            <a:ext cx="374968" cy="52703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87" name="Group 187"/>
          <p:cNvGrpSpPr/>
          <p:nvPr/>
        </p:nvGrpSpPr>
        <p:grpSpPr>
          <a:xfrm>
            <a:off x="11239934" y="3738594"/>
            <a:ext cx="3918317" cy="4168424"/>
            <a:chOff x="0" y="0"/>
            <a:chExt cx="3918316" cy="4168422"/>
          </a:xfrm>
        </p:grpSpPr>
        <p:pic>
          <p:nvPicPr>
            <p:cNvPr id="185" name="image14.png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0" y="0"/>
              <a:ext cx="3918317" cy="416842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86" name="Shape 186"/>
            <p:cNvSpPr/>
            <p:nvPr/>
          </p:nvSpPr>
          <p:spPr>
            <a:xfrm>
              <a:off x="298280" y="1511127"/>
              <a:ext cx="3321756" cy="11134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/>
            <a:p>
              <a:pPr defTabSz="457200">
                <a:lnSpc>
                  <a:spcPts val="4000"/>
                </a:lnSpc>
                <a:defRPr sz="40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rPr sz="40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RECIBOS</a:t>
              </a:r>
            </a:p>
            <a:p>
              <a:pPr defTabSz="457200">
                <a:lnSpc>
                  <a:spcPts val="4000"/>
                </a:lnSpc>
                <a:defRPr sz="40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rPr sz="40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DE NÓMINA</a:t>
              </a:r>
            </a:p>
          </p:txBody>
        </p:sp>
      </p:grpSp>
      <p:pic>
        <p:nvPicPr>
          <p:cNvPr id="188" name="image84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5297525" y="6043936"/>
            <a:ext cx="374968" cy="5270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89" name="image84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9869357" y="6043936"/>
            <a:ext cx="374968" cy="5270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90" name="image84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4441188" y="6043936"/>
            <a:ext cx="374968" cy="5270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91" name="image85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6924010" y="2910894"/>
            <a:ext cx="1635779" cy="1626446"/>
          </a:xfrm>
          <a:prstGeom prst="rect">
            <a:avLst/>
          </a:prstGeom>
          <a:ln w="12700">
            <a:miter lim="400000"/>
          </a:ln>
        </p:spPr>
      </p:pic>
      <p:sp>
        <p:nvSpPr>
          <p:cNvPr id="192" name="Shape 192"/>
          <p:cNvSpPr/>
          <p:nvPr/>
        </p:nvSpPr>
        <p:spPr>
          <a:xfrm>
            <a:off x="8884351" y="1827144"/>
            <a:ext cx="17479982" cy="7399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6124" tIns="36124" rIns="36124" bIns="36124" anchor="ctr">
            <a:spAutoFit/>
          </a:bodyPr>
          <a:lstStyle>
            <a:lvl1pPr defTabSz="457200">
              <a:lnSpc>
                <a:spcPts val="5300"/>
              </a:lnSpc>
              <a:defRPr sz="4800" b="1">
                <a:solidFill>
                  <a:srgbClr val="17375E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¿QUÉ ES LO QUE MÁS SE ALTERA Y FALSIFICA?</a:t>
            </a:r>
          </a:p>
        </p:txBody>
      </p:sp>
    </p:spTree>
    <p:extLst>
      <p:ext uri="{BB962C8B-B14F-4D97-AF65-F5344CB8AC3E}">
        <p14:creationId xmlns:p14="http://schemas.microsoft.com/office/powerpoint/2010/main" val="231343658"/>
      </p:ext>
    </p:extLst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4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" grpId="0" animBg="1" advAuto="0"/>
      <p:bldP spid="177" grpId="0" animBg="1" advAuto="0"/>
      <p:bldP spid="180" grpId="0" animBg="1" advAuto="0"/>
      <p:bldP spid="183" grpId="0" animBg="1" advAuto="0"/>
      <p:bldP spid="184" grpId="0" animBg="1" advAuto="0"/>
      <p:bldP spid="187" grpId="0" animBg="1" advAuto="0"/>
      <p:bldP spid="188" grpId="0" animBg="1" advAuto="0"/>
      <p:bldP spid="189" grpId="0" animBg="1" advAuto="0"/>
      <p:bldP spid="190" grpId="0" animBg="1" advAuto="0"/>
      <p:bldP spid="191" grpId="0" animBg="1" advAuto="0"/>
      <p:bldP spid="192" grpId="0" animBg="1" advAuto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6" name="Group 196"/>
          <p:cNvGrpSpPr/>
          <p:nvPr/>
        </p:nvGrpSpPr>
        <p:grpSpPr>
          <a:xfrm>
            <a:off x="5120916" y="3193980"/>
            <a:ext cx="4780712" cy="5762163"/>
            <a:chOff x="0" y="0"/>
            <a:chExt cx="4780711" cy="5762161"/>
          </a:xfrm>
        </p:grpSpPr>
        <p:pic>
          <p:nvPicPr>
            <p:cNvPr id="194" name="pasted-image.pdf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4780711" cy="57621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95" name="Shape 195"/>
            <p:cNvSpPr/>
            <p:nvPr/>
          </p:nvSpPr>
          <p:spPr>
            <a:xfrm>
              <a:off x="452849" y="2770009"/>
              <a:ext cx="3875012" cy="11182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defTabSz="457200">
                <a:lnSpc>
                  <a:spcPts val="4000"/>
                </a:lnSpc>
                <a:defRPr sz="40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rPr lang="es-MX" sz="4000" b="1" dirty="0" smtClean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C</a:t>
              </a:r>
              <a:r>
                <a:rPr sz="4000" b="1" dirty="0" err="1" smtClean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onocer</a:t>
              </a:r>
              <a:r>
                <a:rPr sz="4000" b="1" dirty="0" smtClean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sz="4000" b="1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al </a:t>
              </a:r>
              <a:r>
                <a:rPr sz="4000" b="1" dirty="0" err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cliente</a:t>
              </a:r>
              <a:endParaRPr sz="4000" b="1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" name="Group 199"/>
          <p:cNvGrpSpPr/>
          <p:nvPr/>
        </p:nvGrpSpPr>
        <p:grpSpPr>
          <a:xfrm>
            <a:off x="11941333" y="3193980"/>
            <a:ext cx="4780711" cy="5762162"/>
            <a:chOff x="0" y="0"/>
            <a:chExt cx="4780710" cy="5762160"/>
          </a:xfrm>
        </p:grpSpPr>
        <p:pic>
          <p:nvPicPr>
            <p:cNvPr id="197" name="pasted-image.pdf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4780711" cy="57621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98" name="Shape 198"/>
            <p:cNvSpPr/>
            <p:nvPr/>
          </p:nvSpPr>
          <p:spPr>
            <a:xfrm>
              <a:off x="457396" y="2123250"/>
              <a:ext cx="3815116" cy="212949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defTabSz="457200">
                <a:lnSpc>
                  <a:spcPts val="4000"/>
                </a:lnSpc>
                <a:defRPr sz="40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dirty="0" err="1"/>
                <a:t>Apegarse</a:t>
              </a:r>
              <a:r>
                <a:rPr dirty="0"/>
                <a:t> al </a:t>
              </a:r>
              <a:r>
                <a:rPr dirty="0" err="1"/>
                <a:t>Procedimiento</a:t>
              </a:r>
              <a:r>
                <a:rPr dirty="0"/>
                <a:t> de </a:t>
              </a:r>
              <a:r>
                <a:rPr dirty="0" err="1"/>
                <a:t>Prevención</a:t>
              </a:r>
              <a:r>
                <a:rPr dirty="0"/>
                <a:t> de </a:t>
              </a:r>
              <a:r>
                <a:rPr dirty="0" err="1"/>
                <a:t>Fraudes</a:t>
              </a:r>
              <a:r>
                <a:rPr dirty="0"/>
                <a:t> </a:t>
              </a:r>
            </a:p>
          </p:txBody>
        </p:sp>
      </p:grpSp>
      <p:grpSp>
        <p:nvGrpSpPr>
          <p:cNvPr id="202" name="Group 202"/>
          <p:cNvGrpSpPr/>
          <p:nvPr/>
        </p:nvGrpSpPr>
        <p:grpSpPr>
          <a:xfrm>
            <a:off x="25582159" y="3193980"/>
            <a:ext cx="4780726" cy="5762163"/>
            <a:chOff x="0" y="0"/>
            <a:chExt cx="4780725" cy="5762161"/>
          </a:xfrm>
        </p:grpSpPr>
        <p:pic>
          <p:nvPicPr>
            <p:cNvPr id="200" name="pasted-image.pdf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4780725" cy="57621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01" name="Shape 201"/>
            <p:cNvSpPr/>
            <p:nvPr/>
          </p:nvSpPr>
          <p:spPr>
            <a:xfrm>
              <a:off x="274735" y="1349876"/>
              <a:ext cx="4231258" cy="26571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 defTabSz="457200">
                <a:lnSpc>
                  <a:spcPts val="4000"/>
                </a:lnSpc>
                <a:defRPr sz="40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lang="es-MX" dirty="0"/>
                <a:t>V</a:t>
              </a:r>
              <a:r>
                <a:rPr dirty="0" err="1" smtClean="0"/>
                <a:t>alidar</a:t>
              </a:r>
              <a:r>
                <a:rPr dirty="0" smtClean="0"/>
                <a:t> </a:t>
              </a:r>
              <a:r>
                <a:rPr dirty="0" err="1"/>
                <a:t>los</a:t>
              </a:r>
              <a:r>
                <a:rPr dirty="0"/>
                <a:t> </a:t>
              </a:r>
              <a:r>
                <a:rPr dirty="0" err="1"/>
                <a:t>documentos</a:t>
              </a:r>
              <a:r>
                <a:rPr dirty="0"/>
                <a:t> </a:t>
              </a:r>
              <a:r>
                <a:rPr dirty="0" err="1"/>
                <a:t>originales</a:t>
              </a:r>
              <a:r>
                <a:rPr dirty="0"/>
                <a:t> </a:t>
              </a:r>
              <a:r>
                <a:rPr dirty="0" err="1"/>
                <a:t>presentados</a:t>
              </a:r>
              <a:r>
                <a:rPr dirty="0"/>
                <a:t> </a:t>
              </a:r>
              <a:r>
                <a:rPr dirty="0" err="1"/>
                <a:t>por</a:t>
              </a:r>
              <a:r>
                <a:rPr dirty="0"/>
                <a:t> </a:t>
              </a:r>
              <a:r>
                <a:rPr dirty="0" err="1"/>
                <a:t>los</a:t>
              </a:r>
              <a:r>
                <a:rPr dirty="0"/>
                <a:t> </a:t>
              </a:r>
              <a:r>
                <a:rPr dirty="0" err="1"/>
                <a:t>clientes</a:t>
              </a:r>
              <a:endParaRPr dirty="0"/>
            </a:p>
          </p:txBody>
        </p:sp>
      </p:grpSp>
      <p:grpSp>
        <p:nvGrpSpPr>
          <p:cNvPr id="205" name="Group 205"/>
          <p:cNvGrpSpPr/>
          <p:nvPr/>
        </p:nvGrpSpPr>
        <p:grpSpPr>
          <a:xfrm>
            <a:off x="18761749" y="3193980"/>
            <a:ext cx="4780711" cy="5762162"/>
            <a:chOff x="0" y="0"/>
            <a:chExt cx="4780710" cy="5762160"/>
          </a:xfrm>
        </p:grpSpPr>
        <p:pic>
          <p:nvPicPr>
            <p:cNvPr id="203" name="pasted-image.pdf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4780711" cy="57621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04" name="Shape 204"/>
            <p:cNvSpPr/>
            <p:nvPr/>
          </p:nvSpPr>
          <p:spPr>
            <a:xfrm>
              <a:off x="669097" y="2123250"/>
              <a:ext cx="3288369" cy="212949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defTabSz="457200">
                <a:lnSpc>
                  <a:spcPts val="4000"/>
                </a:lnSpc>
                <a:defRPr sz="40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Realizar llamadas de verificación de datos</a:t>
              </a:r>
            </a:p>
          </p:txBody>
        </p:sp>
      </p:grpSp>
      <p:pic>
        <p:nvPicPr>
          <p:cNvPr id="206" name="image90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639238" y="3482149"/>
            <a:ext cx="2098104" cy="1898664"/>
          </a:xfrm>
          <a:prstGeom prst="rect">
            <a:avLst/>
          </a:prstGeom>
          <a:ln w="12700">
            <a:miter lim="400000"/>
          </a:ln>
        </p:spPr>
      </p:pic>
      <p:pic>
        <p:nvPicPr>
          <p:cNvPr id="207" name="image91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3796970" y="3958583"/>
            <a:ext cx="1030912" cy="102503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8" name="image92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20780429" y="3856983"/>
            <a:ext cx="679427" cy="102503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9" name="image94.pn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27519021" y="3543453"/>
            <a:ext cx="919280" cy="793184"/>
          </a:xfrm>
          <a:prstGeom prst="rect">
            <a:avLst/>
          </a:prstGeom>
          <a:ln w="12700">
            <a:miter lim="400000"/>
          </a:ln>
        </p:spPr>
      </p:pic>
      <p:sp>
        <p:nvSpPr>
          <p:cNvPr id="210" name="Shape 210"/>
          <p:cNvSpPr/>
          <p:nvPr/>
        </p:nvSpPr>
        <p:spPr>
          <a:xfrm>
            <a:off x="8884351" y="1827144"/>
            <a:ext cx="17479982" cy="7399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6124" tIns="36124" rIns="36124" bIns="36124" anchor="ctr">
            <a:spAutoFit/>
          </a:bodyPr>
          <a:lstStyle>
            <a:lvl1pPr defTabSz="457200">
              <a:lnSpc>
                <a:spcPts val="5300"/>
              </a:lnSpc>
              <a:defRPr sz="4800" b="1">
                <a:solidFill>
                  <a:srgbClr val="17375E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ROL DEL GERENTE DE SERVICIOS FINANCIEROS</a:t>
            </a:r>
          </a:p>
        </p:txBody>
      </p:sp>
    </p:spTree>
    <p:extLst>
      <p:ext uri="{BB962C8B-B14F-4D97-AF65-F5344CB8AC3E}">
        <p14:creationId xmlns:p14="http://schemas.microsoft.com/office/powerpoint/2010/main" val="2405544466"/>
      </p:ext>
    </p:extLst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6" grpId="0" animBg="1" advAuto="0"/>
      <p:bldP spid="199" grpId="0" animBg="1" advAuto="0"/>
      <p:bldP spid="202" grpId="0" animBg="1" advAuto="0"/>
      <p:bldP spid="205" grpId="0" animBg="1" advAuto="0"/>
      <p:bldP spid="210" grpId="0" animBg="1" advAuto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4" name="Group 214"/>
          <p:cNvGrpSpPr/>
          <p:nvPr/>
        </p:nvGrpSpPr>
        <p:grpSpPr>
          <a:xfrm>
            <a:off x="5120916" y="3193980"/>
            <a:ext cx="4780711" cy="5762162"/>
            <a:chOff x="0" y="0"/>
            <a:chExt cx="4780710" cy="5762160"/>
          </a:xfrm>
        </p:grpSpPr>
        <p:pic>
          <p:nvPicPr>
            <p:cNvPr id="212" name="pasted-image.pdf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4780711" cy="57621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13" name="Shape 213"/>
            <p:cNvSpPr/>
            <p:nvPr/>
          </p:nvSpPr>
          <p:spPr>
            <a:xfrm>
              <a:off x="452849" y="2518389"/>
              <a:ext cx="3875012" cy="16214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defTabSz="457200">
                <a:lnSpc>
                  <a:spcPts val="4000"/>
                </a:lnSpc>
                <a:defRPr sz="40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Asegurar que los procesos se cumplan</a:t>
              </a:r>
            </a:p>
          </p:txBody>
        </p:sp>
      </p:grpSp>
      <p:grpSp>
        <p:nvGrpSpPr>
          <p:cNvPr id="217" name="Group 217"/>
          <p:cNvGrpSpPr/>
          <p:nvPr/>
        </p:nvGrpSpPr>
        <p:grpSpPr>
          <a:xfrm>
            <a:off x="11941333" y="3193980"/>
            <a:ext cx="4780711" cy="5762162"/>
            <a:chOff x="0" y="0"/>
            <a:chExt cx="4780710" cy="5762160"/>
          </a:xfrm>
        </p:grpSpPr>
        <p:pic>
          <p:nvPicPr>
            <p:cNvPr id="215" name="pasted-image.pdf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4780711" cy="57621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16" name="Shape 216"/>
            <p:cNvSpPr/>
            <p:nvPr/>
          </p:nvSpPr>
          <p:spPr>
            <a:xfrm>
              <a:off x="457396" y="1754950"/>
              <a:ext cx="3815116" cy="263749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defTabSz="457200">
                <a:lnSpc>
                  <a:spcPts val="4000"/>
                </a:lnSpc>
                <a:defRPr sz="40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Verificar con el personal los casos reportados por VWFS</a:t>
              </a:r>
            </a:p>
          </p:txBody>
        </p:sp>
      </p:grpSp>
      <p:grpSp>
        <p:nvGrpSpPr>
          <p:cNvPr id="220" name="Group 220"/>
          <p:cNvGrpSpPr/>
          <p:nvPr/>
        </p:nvGrpSpPr>
        <p:grpSpPr>
          <a:xfrm>
            <a:off x="25582159" y="3193980"/>
            <a:ext cx="4780725" cy="5762162"/>
            <a:chOff x="0" y="0"/>
            <a:chExt cx="4780724" cy="5762160"/>
          </a:xfrm>
        </p:grpSpPr>
        <p:pic>
          <p:nvPicPr>
            <p:cNvPr id="218" name="pasted-image.pdf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4780725" cy="57621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19" name="Shape 219"/>
            <p:cNvSpPr/>
            <p:nvPr/>
          </p:nvSpPr>
          <p:spPr>
            <a:xfrm>
              <a:off x="274735" y="2567346"/>
              <a:ext cx="4231258" cy="162149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 defTabSz="457200">
                <a:lnSpc>
                  <a:spcPts val="4000"/>
                </a:lnSpc>
                <a:defRPr sz="40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Solicitar capacitaciones especiales</a:t>
              </a:r>
            </a:p>
          </p:txBody>
        </p:sp>
      </p:grpSp>
      <p:grpSp>
        <p:nvGrpSpPr>
          <p:cNvPr id="223" name="Group 223"/>
          <p:cNvGrpSpPr/>
          <p:nvPr/>
        </p:nvGrpSpPr>
        <p:grpSpPr>
          <a:xfrm>
            <a:off x="18761749" y="3193980"/>
            <a:ext cx="4780711" cy="5762162"/>
            <a:chOff x="0" y="0"/>
            <a:chExt cx="4780710" cy="5762160"/>
          </a:xfrm>
        </p:grpSpPr>
        <p:pic>
          <p:nvPicPr>
            <p:cNvPr id="221" name="pasted-image.pdf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4780711" cy="57621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22" name="Shape 222"/>
            <p:cNvSpPr/>
            <p:nvPr/>
          </p:nvSpPr>
          <p:spPr>
            <a:xfrm>
              <a:off x="313407" y="2504250"/>
              <a:ext cx="3999749" cy="162149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defTabSz="457200">
                <a:lnSpc>
                  <a:spcPts val="4000"/>
                </a:lnSpc>
                <a:defRPr sz="40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Analizar y tomar acciones correctivas</a:t>
              </a:r>
            </a:p>
          </p:txBody>
        </p:sp>
      </p:grpSp>
      <p:sp>
        <p:nvSpPr>
          <p:cNvPr id="224" name="Shape 224"/>
          <p:cNvSpPr/>
          <p:nvPr/>
        </p:nvSpPr>
        <p:spPr>
          <a:xfrm>
            <a:off x="9707095" y="1630294"/>
            <a:ext cx="15834495" cy="1413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6124" tIns="36124" rIns="36124" bIns="36124" anchor="ctr">
            <a:spAutoFit/>
          </a:bodyPr>
          <a:lstStyle>
            <a:lvl1pPr defTabSz="457200">
              <a:lnSpc>
                <a:spcPts val="5300"/>
              </a:lnSpc>
              <a:defRPr sz="4800" b="1">
                <a:solidFill>
                  <a:srgbClr val="17375E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ROL DE LOS DIRECTIVOS DE LA CONCESIONARIA EN PREVENCIÓN DE FRAUDES</a:t>
            </a:r>
          </a:p>
        </p:txBody>
      </p:sp>
      <p:pic>
        <p:nvPicPr>
          <p:cNvPr id="225" name="image94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962148" y="4002797"/>
            <a:ext cx="1186720" cy="1023940"/>
          </a:xfrm>
          <a:prstGeom prst="rect">
            <a:avLst/>
          </a:prstGeom>
          <a:ln w="12700">
            <a:miter lim="400000"/>
          </a:ln>
        </p:spPr>
      </p:pic>
      <p:pic>
        <p:nvPicPr>
          <p:cNvPr id="226" name="image93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3862614" y="3678404"/>
            <a:ext cx="1026623" cy="1023940"/>
          </a:xfrm>
          <a:prstGeom prst="rect">
            <a:avLst/>
          </a:prstGeom>
          <a:ln w="12700">
            <a:miter lim="400000"/>
          </a:ln>
        </p:spPr>
      </p:pic>
      <p:pic>
        <p:nvPicPr>
          <p:cNvPr id="227" name="image73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20602984" y="4002797"/>
            <a:ext cx="1172576" cy="1023940"/>
          </a:xfrm>
          <a:prstGeom prst="rect">
            <a:avLst/>
          </a:prstGeom>
          <a:ln w="12700">
            <a:miter lim="400000"/>
          </a:ln>
        </p:spPr>
      </p:pic>
      <p:pic>
        <p:nvPicPr>
          <p:cNvPr id="228" name="image95.pn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27397738" y="4038174"/>
            <a:ext cx="1238048" cy="123224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358583654"/>
      </p:ext>
    </p:extLst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4" grpId="0" animBg="1" advAuto="0"/>
      <p:bldP spid="217" grpId="0" animBg="1" advAuto="0"/>
      <p:bldP spid="220" grpId="0" animBg="1" advAuto="0"/>
      <p:bldP spid="223" grpId="0" animBg="1" advAuto="0"/>
      <p:bldP spid="224" grpId="0" animBg="1" advAuto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221144" y="2305676"/>
            <a:ext cx="17093332" cy="139770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33" name="Group 233"/>
          <p:cNvGrpSpPr/>
          <p:nvPr/>
        </p:nvGrpSpPr>
        <p:grpSpPr>
          <a:xfrm>
            <a:off x="28788196" y="3231316"/>
            <a:ext cx="4332797" cy="5222201"/>
            <a:chOff x="0" y="0"/>
            <a:chExt cx="4332795" cy="5222199"/>
          </a:xfrm>
        </p:grpSpPr>
        <p:pic>
          <p:nvPicPr>
            <p:cNvPr id="231" name="pasted-image.pdf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4332796" cy="52222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32" name="Shape 232"/>
            <p:cNvSpPr/>
            <p:nvPr/>
          </p:nvSpPr>
          <p:spPr>
            <a:xfrm>
              <a:off x="257308" y="938934"/>
              <a:ext cx="3811009" cy="2650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>
                <a:lnSpc>
                  <a:spcPts val="5000"/>
                </a:lnSpc>
                <a:defRPr sz="5000" b="1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r>
                <a:t>¡Estamos listos para disminuir fraudes!</a:t>
              </a:r>
            </a:p>
          </p:txBody>
        </p:sp>
      </p:grpSp>
      <p:sp>
        <p:nvSpPr>
          <p:cNvPr id="234" name="Shape 234"/>
          <p:cNvSpPr/>
          <p:nvPr/>
        </p:nvSpPr>
        <p:spPr>
          <a:xfrm>
            <a:off x="1764189" y="1307684"/>
            <a:ext cx="12719298" cy="843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6124" tIns="36124" rIns="36124" bIns="36124" anchor="ctr">
            <a:spAutoFit/>
          </a:bodyPr>
          <a:lstStyle>
            <a:lvl1pPr algn="l" defTabSz="457200">
              <a:lnSpc>
                <a:spcPts val="6000"/>
              </a:lnSpc>
              <a:defRPr sz="6000" b="1" cap="all">
                <a:solidFill>
                  <a:srgbClr val="17375E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… Y </a:t>
            </a:r>
            <a:r>
              <a:rPr lang="es-MX" dirty="0" smtClean="0"/>
              <a:t>VWFS</a:t>
            </a:r>
            <a:endParaRPr dirty="0"/>
          </a:p>
        </p:txBody>
      </p:sp>
      <p:sp>
        <p:nvSpPr>
          <p:cNvPr id="235" name="Shape 235"/>
          <p:cNvSpPr/>
          <p:nvPr/>
        </p:nvSpPr>
        <p:spPr>
          <a:xfrm>
            <a:off x="9499448" y="2806508"/>
            <a:ext cx="3811009" cy="5863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6124" tIns="36124" rIns="36124" bIns="36124" anchor="ctr">
            <a:spAutoFit/>
          </a:bodyPr>
          <a:lstStyle>
            <a:lvl1pPr defTabSz="457200">
              <a:lnSpc>
                <a:spcPts val="4000"/>
              </a:lnSpc>
              <a:defRPr sz="4000" b="1" cap="all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EQUIPO</a:t>
            </a:r>
          </a:p>
        </p:txBody>
      </p:sp>
      <p:sp>
        <p:nvSpPr>
          <p:cNvPr id="236" name="Shape 236"/>
          <p:cNvSpPr/>
          <p:nvPr/>
        </p:nvSpPr>
        <p:spPr>
          <a:xfrm>
            <a:off x="13229079" y="2806508"/>
            <a:ext cx="4906644" cy="5863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6124" tIns="36124" rIns="36124" bIns="36124" anchor="ctr">
            <a:spAutoFit/>
          </a:bodyPr>
          <a:lstStyle>
            <a:lvl1pPr defTabSz="457200">
              <a:lnSpc>
                <a:spcPts val="4000"/>
              </a:lnSpc>
              <a:defRPr sz="4000" b="1" cap="all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SINERGIA</a:t>
            </a:r>
          </a:p>
        </p:txBody>
      </p:sp>
      <p:sp>
        <p:nvSpPr>
          <p:cNvPr id="237" name="Shape 237"/>
          <p:cNvSpPr/>
          <p:nvPr/>
        </p:nvSpPr>
        <p:spPr>
          <a:xfrm>
            <a:off x="17811740" y="2806508"/>
            <a:ext cx="4227479" cy="5863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6124" tIns="36124" rIns="36124" bIns="36124" anchor="ctr">
            <a:spAutoFit/>
          </a:bodyPr>
          <a:lstStyle>
            <a:lvl1pPr defTabSz="457200">
              <a:lnSpc>
                <a:spcPts val="4000"/>
              </a:lnSpc>
              <a:defRPr sz="4000" b="1" cap="all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COMUNICACIÓN</a:t>
            </a:r>
          </a:p>
        </p:txBody>
      </p:sp>
      <p:sp>
        <p:nvSpPr>
          <p:cNvPr id="238" name="Shape 238"/>
          <p:cNvSpPr/>
          <p:nvPr/>
        </p:nvSpPr>
        <p:spPr>
          <a:xfrm>
            <a:off x="21965353" y="2806508"/>
            <a:ext cx="4332797" cy="5863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6124" tIns="36124" rIns="36124" bIns="36124" anchor="ctr">
            <a:spAutoFit/>
          </a:bodyPr>
          <a:lstStyle>
            <a:lvl1pPr defTabSz="457200">
              <a:lnSpc>
                <a:spcPts val="4000"/>
              </a:lnSpc>
              <a:defRPr sz="4000" b="1" cap="all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SERVICIO</a:t>
            </a:r>
          </a:p>
        </p:txBody>
      </p:sp>
      <p:grpSp>
        <p:nvGrpSpPr>
          <p:cNvPr id="241" name="Group 241"/>
          <p:cNvGrpSpPr/>
          <p:nvPr/>
        </p:nvGrpSpPr>
        <p:grpSpPr>
          <a:xfrm>
            <a:off x="10036618" y="3994869"/>
            <a:ext cx="2698635" cy="5103647"/>
            <a:chOff x="0" y="0"/>
            <a:chExt cx="2698634" cy="5103645"/>
          </a:xfrm>
        </p:grpSpPr>
        <p:pic>
          <p:nvPicPr>
            <p:cNvPr id="239" name="pasted-image.pdf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2685869" cy="510364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40" name="Shape 240"/>
            <p:cNvSpPr/>
            <p:nvPr/>
          </p:nvSpPr>
          <p:spPr>
            <a:xfrm>
              <a:off x="12765" y="714782"/>
              <a:ext cx="2685870" cy="76213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6124" tIns="36124" rIns="36124" bIns="36124" numCol="1" anchor="ctr">
              <a:spAutoFit/>
            </a:bodyPr>
            <a:lstStyle>
              <a:lvl1pPr defTabSz="457200">
                <a:lnSpc>
                  <a:spcPts val="2700"/>
                </a:lnSpc>
                <a:defRPr sz="27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Especialización y más recursos</a:t>
              </a:r>
            </a:p>
          </p:txBody>
        </p:sp>
      </p:grpSp>
      <p:grpSp>
        <p:nvGrpSpPr>
          <p:cNvPr id="244" name="Group 244"/>
          <p:cNvGrpSpPr/>
          <p:nvPr/>
        </p:nvGrpSpPr>
        <p:grpSpPr>
          <a:xfrm>
            <a:off x="14230767" y="3966487"/>
            <a:ext cx="2722817" cy="5033411"/>
            <a:chOff x="0" y="0"/>
            <a:chExt cx="2722815" cy="5033409"/>
          </a:xfrm>
        </p:grpSpPr>
        <p:pic>
          <p:nvPicPr>
            <p:cNvPr id="242" name="pasted-image.pdf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 rot="10800000" flipH="1">
              <a:off x="50981" y="0"/>
              <a:ext cx="2648906" cy="503341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43" name="Shape 243"/>
            <p:cNvSpPr/>
            <p:nvPr/>
          </p:nvSpPr>
          <p:spPr>
            <a:xfrm>
              <a:off x="0" y="3315654"/>
              <a:ext cx="2722816" cy="144793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6124" tIns="36124" rIns="36124" bIns="36124" numCol="1" anchor="ctr">
              <a:spAutoFit/>
            </a:bodyPr>
            <a:lstStyle>
              <a:lvl1pPr defTabSz="457200">
                <a:lnSpc>
                  <a:spcPts val="2700"/>
                </a:lnSpc>
                <a:defRPr sz="27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Crédito - Comercial - Cobranza - Concesionarios</a:t>
              </a:r>
            </a:p>
          </p:txBody>
        </p:sp>
      </p:grpSp>
      <p:grpSp>
        <p:nvGrpSpPr>
          <p:cNvPr id="247" name="Group 247"/>
          <p:cNvGrpSpPr/>
          <p:nvPr/>
        </p:nvGrpSpPr>
        <p:grpSpPr>
          <a:xfrm>
            <a:off x="18572565" y="3994870"/>
            <a:ext cx="2722817" cy="5103646"/>
            <a:chOff x="0" y="0"/>
            <a:chExt cx="2722815" cy="5103644"/>
          </a:xfrm>
        </p:grpSpPr>
        <p:pic>
          <p:nvPicPr>
            <p:cNvPr id="245" name="pasted-image.pdf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9980" y="0"/>
              <a:ext cx="2685870" cy="510364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46" name="Shape 246"/>
            <p:cNvSpPr/>
            <p:nvPr/>
          </p:nvSpPr>
          <p:spPr>
            <a:xfrm>
              <a:off x="0" y="803569"/>
              <a:ext cx="2722816" cy="76213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6124" tIns="36124" rIns="36124" bIns="36124" numCol="1" anchor="ctr">
              <a:spAutoFit/>
            </a:bodyPr>
            <a:lstStyle>
              <a:lvl1pPr defTabSz="457200">
                <a:lnSpc>
                  <a:spcPts val="2700"/>
                </a:lnSpc>
                <a:defRPr sz="27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Boletines y capacitación</a:t>
              </a:r>
            </a:p>
          </p:txBody>
        </p:sp>
      </p:grpSp>
      <p:grpSp>
        <p:nvGrpSpPr>
          <p:cNvPr id="250" name="Group 250"/>
          <p:cNvGrpSpPr/>
          <p:nvPr/>
        </p:nvGrpSpPr>
        <p:grpSpPr>
          <a:xfrm>
            <a:off x="22886923" y="3966488"/>
            <a:ext cx="2648907" cy="5033410"/>
            <a:chOff x="0" y="0"/>
            <a:chExt cx="2648905" cy="5033409"/>
          </a:xfrm>
        </p:grpSpPr>
        <p:pic>
          <p:nvPicPr>
            <p:cNvPr id="248" name="pasted-image.pdf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 rot="10800000" flipH="1">
              <a:off x="0" y="0"/>
              <a:ext cx="2648906" cy="50334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49" name="Shape 249"/>
            <p:cNvSpPr/>
            <p:nvPr/>
          </p:nvSpPr>
          <p:spPr>
            <a:xfrm>
              <a:off x="144868" y="3461703"/>
              <a:ext cx="2359167" cy="110503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6124" tIns="36124" rIns="36124" bIns="36124" numCol="1" anchor="ctr">
              <a:spAutoFit/>
            </a:bodyPr>
            <a:lstStyle>
              <a:lvl1pPr defTabSz="457200">
                <a:lnSpc>
                  <a:spcPts val="2700"/>
                </a:lnSpc>
                <a:defRPr sz="27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Disminución en tiempos de respuesta</a:t>
              </a:r>
            </a:p>
          </p:txBody>
        </p:sp>
      </p:grpSp>
      <p:pic>
        <p:nvPicPr>
          <p:cNvPr id="251" name="pasted-image.pdf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9307942" y="6940524"/>
            <a:ext cx="1252064" cy="1633150"/>
          </a:xfrm>
          <a:prstGeom prst="rect">
            <a:avLst/>
          </a:prstGeom>
          <a:ln w="12700">
            <a:miter lim="400000"/>
          </a:ln>
        </p:spPr>
      </p:pic>
      <p:pic>
        <p:nvPicPr>
          <p:cNvPr id="252" name="pasted-image.pdf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0680703" y="7185245"/>
            <a:ext cx="1397700" cy="1397706"/>
          </a:xfrm>
          <a:prstGeom prst="rect">
            <a:avLst/>
          </a:prstGeom>
          <a:ln w="12700">
            <a:miter lim="400000"/>
          </a:ln>
        </p:spPr>
      </p:pic>
      <p:pic>
        <p:nvPicPr>
          <p:cNvPr id="253" name="pasted-image.pdf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14882237" y="4455540"/>
            <a:ext cx="1447929" cy="1447934"/>
          </a:xfrm>
          <a:prstGeom prst="rect">
            <a:avLst/>
          </a:prstGeom>
          <a:ln w="12700">
            <a:miter lim="400000"/>
          </a:ln>
        </p:spPr>
      </p:pic>
      <p:pic>
        <p:nvPicPr>
          <p:cNvPr id="254" name="image17.png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23667637" y="4753990"/>
            <a:ext cx="985879" cy="110503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231952518"/>
      </p:ext>
    </p:extLst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10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10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10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0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10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0" grpId="0" animBg="1" advAuto="0"/>
      <p:bldP spid="233" grpId="0" animBg="1" advAuto="0"/>
      <p:bldP spid="234" grpId="0" animBg="1" advAuto="0"/>
      <p:bldP spid="235" grpId="0" animBg="1" advAuto="0"/>
      <p:bldP spid="236" grpId="0" animBg="1" advAuto="0"/>
      <p:bldP spid="237" grpId="0" animBg="1" advAuto="0"/>
      <p:bldP spid="238" grpId="0" animBg="1" advAuto="0"/>
      <p:bldP spid="241" grpId="0" animBg="1" advAuto="0"/>
      <p:bldP spid="244" grpId="0" animBg="1" advAuto="0"/>
      <p:bldP spid="247" grpId="0" animBg="1" advAuto="0"/>
      <p:bldP spid="250" grpId="0" animBg="1" advAuto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image96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634243" y="-2"/>
            <a:ext cx="35763201" cy="9753602"/>
          </a:xfrm>
          <a:prstGeom prst="rect">
            <a:avLst/>
          </a:prstGeom>
          <a:ln w="12700">
            <a:miter lim="400000"/>
          </a:ln>
        </p:spPr>
      </p:pic>
      <p:sp>
        <p:nvSpPr>
          <p:cNvPr id="257" name="Shape 257"/>
          <p:cNvSpPr/>
          <p:nvPr/>
        </p:nvSpPr>
        <p:spPr>
          <a:xfrm>
            <a:off x="4019577" y="2167010"/>
            <a:ext cx="4499014" cy="11195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 algn="l" defTabSz="457200">
              <a:lnSpc>
                <a:spcPts val="8000"/>
              </a:lnSpc>
              <a:defRPr sz="8000" b="1" cap="all">
                <a:solidFill>
                  <a:srgbClr val="00447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META:</a:t>
            </a:r>
          </a:p>
        </p:txBody>
      </p:sp>
      <p:sp>
        <p:nvSpPr>
          <p:cNvPr id="258" name="Shape 258"/>
          <p:cNvSpPr/>
          <p:nvPr/>
        </p:nvSpPr>
        <p:spPr>
          <a:xfrm>
            <a:off x="4019577" y="3299486"/>
            <a:ext cx="9256397" cy="17621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 algn="l" defTabSz="457200">
              <a:lnSpc>
                <a:spcPts val="13000"/>
              </a:lnSpc>
              <a:defRPr sz="13000" b="1" cap="all">
                <a:solidFill>
                  <a:srgbClr val="00447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DISMINUIR</a:t>
            </a:r>
          </a:p>
        </p:txBody>
      </p:sp>
      <p:sp>
        <p:nvSpPr>
          <p:cNvPr id="259" name="Shape 259"/>
          <p:cNvSpPr/>
          <p:nvPr/>
        </p:nvSpPr>
        <p:spPr>
          <a:xfrm>
            <a:off x="12452808" y="4278315"/>
            <a:ext cx="8473088" cy="43131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6124" tIns="36124" rIns="36124" bIns="36124" anchor="ctr">
            <a:spAutoFit/>
          </a:bodyPr>
          <a:lstStyle>
            <a:lvl1pPr defTabSz="457200">
              <a:lnSpc>
                <a:spcPts val="33000"/>
              </a:lnSpc>
              <a:defRPr sz="33000" b="1" cap="all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>
                <a:solidFill>
                  <a:srgbClr val="00882B"/>
                </a:solidFill>
              </a:rPr>
              <a:t>30%</a:t>
            </a:r>
          </a:p>
        </p:txBody>
      </p:sp>
    </p:spTree>
    <p:extLst>
      <p:ext uri="{BB962C8B-B14F-4D97-AF65-F5344CB8AC3E}">
        <p14:creationId xmlns:p14="http://schemas.microsoft.com/office/powerpoint/2010/main" val="2304517138"/>
      </p:ext>
    </p:extLst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" grpId="0" animBg="1" advAuto="0"/>
      <p:bldP spid="257" grpId="0" animBg="1" advAuto="0"/>
      <p:bldP spid="258" grpId="0" animBg="1" advAuto="0"/>
      <p:bldP spid="259" grpId="0" animBg="1" advAuto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Shape 261"/>
          <p:cNvSpPr/>
          <p:nvPr/>
        </p:nvSpPr>
        <p:spPr>
          <a:xfrm>
            <a:off x="4001816" y="4214218"/>
            <a:ext cx="27759568" cy="13251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/>
          <a:p>
            <a:pPr defTabSz="457200">
              <a:lnSpc>
                <a:spcPts val="9600"/>
              </a:lnSpc>
              <a:defRPr sz="9600" b="1" cap="all">
                <a:solidFill>
                  <a:srgbClr val="00447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9600" b="1" cap="all">
                <a:solidFill>
                  <a:srgbClr val="004479"/>
                </a:solidFill>
                <a:latin typeface="Arial"/>
                <a:ea typeface="Arial"/>
                <a:cs typeface="Arial"/>
                <a:sym typeface="Arial"/>
              </a:rPr>
              <a:t>¿EN QUÉ más ESTAMOs TRABAJANDO?</a:t>
            </a:r>
          </a:p>
        </p:txBody>
      </p:sp>
    </p:spTree>
    <p:extLst>
      <p:ext uri="{BB962C8B-B14F-4D97-AF65-F5344CB8AC3E}">
        <p14:creationId xmlns:p14="http://schemas.microsoft.com/office/powerpoint/2010/main" val="1507012012"/>
      </p:ext>
    </p:extLst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1" grpId="0" animBg="1" advAuto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/>
          <p:nvPr/>
        </p:nvSpPr>
        <p:spPr>
          <a:xfrm>
            <a:off x="8884351" y="1827144"/>
            <a:ext cx="17479982" cy="7399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6124" tIns="36124" rIns="36124" bIns="36124" anchor="ctr">
            <a:spAutoFit/>
          </a:bodyPr>
          <a:lstStyle>
            <a:lvl1pPr defTabSz="457200">
              <a:lnSpc>
                <a:spcPts val="5300"/>
              </a:lnSpc>
              <a:defRPr sz="4800" b="1">
                <a:solidFill>
                  <a:srgbClr val="17375E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¿EN QUÉ MÁS ESTAMOS TRABAJANDO?</a:t>
            </a:r>
          </a:p>
        </p:txBody>
      </p:sp>
      <p:sp>
        <p:nvSpPr>
          <p:cNvPr id="6" name="Preparación 5"/>
          <p:cNvSpPr/>
          <p:nvPr/>
        </p:nvSpPr>
        <p:spPr>
          <a:xfrm>
            <a:off x="7434916" y="4591917"/>
            <a:ext cx="8428241" cy="2630952"/>
          </a:xfrm>
          <a:prstGeom prst="flowChartPreparation">
            <a:avLst/>
          </a:prstGeom>
          <a:solidFill>
            <a:srgbClr val="FFC000"/>
          </a:solidFill>
          <a:ln w="25400" cap="flat">
            <a:noFill/>
            <a:prstDash val="solid"/>
            <a:round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6124" tIns="36124" rIns="36124" bIns="36124" numCol="1" spcCol="38100" rtlCol="0" anchor="ctr">
            <a:spAutoFit/>
          </a:bodyPr>
          <a:lstStyle/>
          <a:p>
            <a:pPr marL="0" marR="0" indent="0" algn="ctr" defTabSz="58702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_tradnl" sz="3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14" name="Preparación 13"/>
          <p:cNvSpPr/>
          <p:nvPr/>
        </p:nvSpPr>
        <p:spPr>
          <a:xfrm>
            <a:off x="18901209" y="4463554"/>
            <a:ext cx="10787418" cy="2630952"/>
          </a:xfrm>
          <a:prstGeom prst="flowChartPreparation">
            <a:avLst/>
          </a:prstGeom>
          <a:solidFill>
            <a:srgbClr val="FFC000"/>
          </a:solidFill>
          <a:ln w="25400" cap="flat">
            <a:noFill/>
            <a:prstDash val="solid"/>
            <a:round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6124" tIns="36124" rIns="36124" bIns="36124" numCol="1" spcCol="38100" rtlCol="0" anchor="ctr">
            <a:spAutoFit/>
          </a:bodyPr>
          <a:lstStyle/>
          <a:p>
            <a:pPr marL="0" marR="0" indent="0" algn="ctr" defTabSz="58702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_tradnl" sz="3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8539077" y="5430880"/>
            <a:ext cx="6686231" cy="90395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6124" tIns="36124" rIns="36124" bIns="36124" numCol="1" spcCol="38100" rtlCol="0" anchor="ctr">
            <a:spAutoFit/>
          </a:bodyPr>
          <a:lstStyle/>
          <a:p>
            <a:pPr marL="0" marR="0" indent="0" algn="ctr" defTabSz="58702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_tradnl" sz="5400" b="1" i="0" u="none" strike="noStrike" cap="none" spc="0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rPr>
              <a:t>FACTORAJE</a:t>
            </a:r>
            <a:endParaRPr kumimoji="0" lang="es-ES_tradnl" sz="5400" b="1" i="0" u="none" strike="noStrike" cap="none" spc="0" normalizeH="0" baseline="0" dirty="0">
              <a:ln>
                <a:noFill/>
              </a:ln>
              <a:solidFill>
                <a:srgbClr val="002060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16" name="CuadroTexto 15"/>
          <p:cNvSpPr txBox="1"/>
          <p:nvPr/>
        </p:nvSpPr>
        <p:spPr>
          <a:xfrm>
            <a:off x="19406952" y="5327054"/>
            <a:ext cx="9775930" cy="90395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6124" tIns="36124" rIns="36124" bIns="36124" numCol="1" spcCol="38100" rtlCol="0" anchor="ctr">
            <a:spAutoFit/>
          </a:bodyPr>
          <a:lstStyle/>
          <a:p>
            <a:pPr marL="0" marR="0" indent="0" algn="ctr" defTabSz="58702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_tradnl" sz="5400" b="1" i="0" u="none" strike="noStrike" cap="none" spc="0" normalizeH="0" baseline="0" smtClean="0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rPr>
              <a:t>OFICINA MONTERREY</a:t>
            </a:r>
            <a:endParaRPr kumimoji="0" lang="es-ES_tradnl" sz="5400" b="1" i="0" u="none" strike="noStrike" cap="none" spc="0" normalizeH="0" baseline="0" dirty="0">
              <a:ln>
                <a:noFill/>
              </a:ln>
              <a:solidFill>
                <a:srgbClr val="002060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2928" y="3977427"/>
            <a:ext cx="3156600" cy="3300082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83685" y="3977427"/>
            <a:ext cx="3635043" cy="36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28494"/>
      </p:ext>
    </p:extLst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9" grpId="0" animBg="1" advAuto="0"/>
      <p:bldP spid="6" grpId="0" animBg="1"/>
      <p:bldP spid="14" grpId="0" animBg="1"/>
      <p:bldP spid="7" grpId="0"/>
      <p:bldP spid="1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2F7F626-393D-4942-AB1A-728BA6410A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3855" y="1584157"/>
            <a:ext cx="8116278" cy="8116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11186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fondo_2816x768px.png" descr="fondo_2816x768px.png">
            <a:extLst>
              <a:ext uri="{FF2B5EF4-FFF2-40B4-BE49-F238E27FC236}">
                <a16:creationId xmlns:a16="http://schemas.microsoft.com/office/drawing/2014/main" xmlns="" id="{5F01550B-F6C0-42E6-930E-061CC6348A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0" y="0"/>
            <a:ext cx="35763200" cy="9753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1D3BB18-F6F4-42F1-90E1-77F491354A2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406"/>
          <a:stretch/>
        </p:blipFill>
        <p:spPr>
          <a:xfrm>
            <a:off x="13913106" y="1615888"/>
            <a:ext cx="7936988" cy="8148225"/>
          </a:xfrm>
          <a:prstGeom prst="snipRoundRect">
            <a:avLst>
              <a:gd name="adj1" fmla="val 8649"/>
              <a:gd name="adj2" fmla="val 9450"/>
            </a:avLst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353D2F57-8F19-44EE-931F-03D0A12DE9C6}"/>
              </a:ext>
            </a:extLst>
          </p:cNvPr>
          <p:cNvCxnSpPr>
            <a:cxnSpLocks/>
          </p:cNvCxnSpPr>
          <p:nvPr/>
        </p:nvCxnSpPr>
        <p:spPr>
          <a:xfrm flipH="1">
            <a:off x="18078451" y="8825520"/>
            <a:ext cx="14325599" cy="64505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B862AF05-3FCA-4AB6-837A-B819C3E80631}"/>
              </a:ext>
            </a:extLst>
          </p:cNvPr>
          <p:cNvCxnSpPr>
            <a:cxnSpLocks/>
          </p:cNvCxnSpPr>
          <p:nvPr/>
        </p:nvCxnSpPr>
        <p:spPr>
          <a:xfrm flipV="1">
            <a:off x="18078450" y="8815007"/>
            <a:ext cx="3489779" cy="65556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7" name="Comp 1_2">
            <a:hlinkClick r:id="" action="ppaction://media"/>
            <a:extLst>
              <a:ext uri="{FF2B5EF4-FFF2-40B4-BE49-F238E27FC236}">
                <a16:creationId xmlns:a16="http://schemas.microsoft.com/office/drawing/2014/main" xmlns="" id="{6A31E25F-593A-4D38-9951-83C843AF310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1454868" y="2666604"/>
            <a:ext cx="10949182" cy="615891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D8C53BDB-B774-4677-B726-165AEFF7690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3632" y="9941560"/>
            <a:ext cx="354328" cy="35432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A2192117-453E-453F-96E3-FF08C29F812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0569" y="2755428"/>
            <a:ext cx="9390631" cy="5869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28006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1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973 0.08236 L 0.06206 -0.0319 C 0.06676 -0.05761 0.0752 -0.07942 0.08496 -0.09244 C 0.09601 -0.10725 0.10582 -0.10953 0.11377 -0.10058 L 0.15132 -0.06624 " pathEditMode="relative" rAng="20400000" ptsTypes="AAAAA">
                                      <p:cBhvr>
                                        <p:cTn id="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74" y="-124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" name="Group 298"/>
          <p:cNvGrpSpPr/>
          <p:nvPr/>
        </p:nvGrpSpPr>
        <p:grpSpPr>
          <a:xfrm>
            <a:off x="25146502" y="2570813"/>
            <a:ext cx="5093260" cy="6108701"/>
            <a:chOff x="0" y="0"/>
            <a:chExt cx="5093258" cy="6108700"/>
          </a:xfrm>
        </p:grpSpPr>
        <p:pic>
          <p:nvPicPr>
            <p:cNvPr id="295" name="pasted-image.pdf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5093259" cy="61087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96" name="Shape 296"/>
            <p:cNvSpPr/>
            <p:nvPr/>
          </p:nvSpPr>
          <p:spPr>
            <a:xfrm>
              <a:off x="499481" y="4894866"/>
              <a:ext cx="3811009" cy="83071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6124" tIns="36124" rIns="36124" bIns="36124" numCol="1" anchor="ctr">
              <a:spAutoFit/>
            </a:bodyPr>
            <a:lstStyle>
              <a:lvl1pPr defTabSz="457200">
                <a:lnSpc>
                  <a:spcPts val="3000"/>
                </a:lnSpc>
                <a:defRPr sz="2700" b="1" cap="all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SOLICITUDES CON PERFILACIÓN</a:t>
              </a:r>
            </a:p>
          </p:txBody>
        </p:sp>
        <p:pic>
          <p:nvPicPr>
            <p:cNvPr id="297" name="image14.png" descr="User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903717" y="2940315"/>
              <a:ext cx="1852372" cy="185237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02" name="Group 302"/>
          <p:cNvGrpSpPr/>
          <p:nvPr/>
        </p:nvGrpSpPr>
        <p:grpSpPr>
          <a:xfrm>
            <a:off x="19321231" y="3663013"/>
            <a:ext cx="5093260" cy="5016501"/>
            <a:chOff x="0" y="0"/>
            <a:chExt cx="5093258" cy="5016500"/>
          </a:xfrm>
        </p:grpSpPr>
        <p:pic>
          <p:nvPicPr>
            <p:cNvPr id="299" name="pasted-image.pdf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5093259" cy="50165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00" name="image13.png" descr="Checklist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2903032" y="1993615"/>
              <a:ext cx="1750277" cy="166297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01" name="Shape 301"/>
            <p:cNvSpPr/>
            <p:nvPr/>
          </p:nvSpPr>
          <p:spPr>
            <a:xfrm>
              <a:off x="657716" y="3802666"/>
              <a:ext cx="3811009" cy="83071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6124" tIns="36124" rIns="36124" bIns="36124" numCol="1" anchor="ctr">
              <a:spAutoFit/>
            </a:bodyPr>
            <a:lstStyle>
              <a:lvl1pPr defTabSz="457200">
                <a:lnSpc>
                  <a:spcPts val="3000"/>
                </a:lnSpc>
                <a:defRPr sz="2700" b="1" cap="all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PORCENTAJE DE AUTORIZACIONES</a:t>
              </a:r>
            </a:p>
          </p:txBody>
        </p:sp>
      </p:grpSp>
      <p:grpSp>
        <p:nvGrpSpPr>
          <p:cNvPr id="306" name="Group 306"/>
          <p:cNvGrpSpPr/>
          <p:nvPr/>
        </p:nvGrpSpPr>
        <p:grpSpPr>
          <a:xfrm>
            <a:off x="11657125" y="2652207"/>
            <a:ext cx="5093260" cy="6027307"/>
            <a:chOff x="0" y="0"/>
            <a:chExt cx="5093258" cy="6027305"/>
          </a:xfrm>
        </p:grpSpPr>
        <p:pic>
          <p:nvPicPr>
            <p:cNvPr id="303" name="pasted-image.pdf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0"/>
              <a:ext cx="5093259" cy="602730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04" name="Shape 304"/>
            <p:cNvSpPr/>
            <p:nvPr/>
          </p:nvSpPr>
          <p:spPr>
            <a:xfrm>
              <a:off x="484205" y="4813471"/>
              <a:ext cx="3811009" cy="83071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6124" tIns="36124" rIns="36124" bIns="36124" numCol="1" anchor="ctr">
              <a:spAutoFit/>
            </a:bodyPr>
            <a:lstStyle>
              <a:lvl1pPr defTabSz="457200">
                <a:lnSpc>
                  <a:spcPts val="3000"/>
                </a:lnSpc>
                <a:defRPr sz="2700" b="1" cap="all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SOLICITUDES CON PERFILACIÓN</a:t>
              </a:r>
            </a:p>
          </p:txBody>
        </p:sp>
        <p:pic>
          <p:nvPicPr>
            <p:cNvPr id="305" name="image14.png" descr="User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888442" y="2858922"/>
              <a:ext cx="1852372" cy="185237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307" name="pasted-image.pdf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1529554" y="2532690"/>
            <a:ext cx="5348403" cy="252192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12" name="Group 312"/>
          <p:cNvGrpSpPr/>
          <p:nvPr/>
        </p:nvGrpSpPr>
        <p:grpSpPr>
          <a:xfrm>
            <a:off x="5717699" y="3663013"/>
            <a:ext cx="5093260" cy="5016501"/>
            <a:chOff x="0" y="0"/>
            <a:chExt cx="5093258" cy="5016500"/>
          </a:xfrm>
        </p:grpSpPr>
        <p:grpSp>
          <p:nvGrpSpPr>
            <p:cNvPr id="310" name="Group 310"/>
            <p:cNvGrpSpPr/>
            <p:nvPr/>
          </p:nvGrpSpPr>
          <p:grpSpPr>
            <a:xfrm>
              <a:off x="0" y="0"/>
              <a:ext cx="5093259" cy="5016500"/>
              <a:chOff x="0" y="0"/>
              <a:chExt cx="5093258" cy="5016500"/>
            </a:xfrm>
          </p:grpSpPr>
          <p:pic>
            <p:nvPicPr>
              <p:cNvPr id="308" name="pasted-image.pdf"/>
              <p:cNvPicPr>
                <a:picLocks noChangeAspect="1"/>
              </p:cNvPicPr>
              <p:nvPr/>
            </p:nvPicPr>
            <p:blipFill>
              <a:blip r:embed="rId9">
                <a:extLst/>
              </a:blip>
              <a:stretch>
                <a:fillRect/>
              </a:stretch>
            </p:blipFill>
            <p:spPr>
              <a:xfrm>
                <a:off x="0" y="0"/>
                <a:ext cx="5093259" cy="501650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309" name="Shape 309"/>
              <p:cNvSpPr/>
              <p:nvPr/>
            </p:nvSpPr>
            <p:spPr>
              <a:xfrm>
                <a:off x="641125" y="3802665"/>
                <a:ext cx="3811009" cy="83071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36124" tIns="36124" rIns="36124" bIns="36124" numCol="1" anchor="ctr">
                <a:spAutoFit/>
              </a:bodyPr>
              <a:lstStyle>
                <a:lvl1pPr defTabSz="457200">
                  <a:lnSpc>
                    <a:spcPts val="3000"/>
                  </a:lnSpc>
                  <a:defRPr sz="2700" b="1" cap="all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r>
                  <a:t>PORCENTAJE DE AUTORIZACIONES</a:t>
                </a:r>
              </a:p>
            </p:txBody>
          </p:sp>
        </p:grpSp>
        <p:pic>
          <p:nvPicPr>
            <p:cNvPr id="311" name="image13.png" descr="Checklist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2886440" y="1993615"/>
              <a:ext cx="1750278" cy="166297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13" name="Shape 313"/>
          <p:cNvSpPr/>
          <p:nvPr/>
        </p:nvSpPr>
        <p:spPr>
          <a:xfrm>
            <a:off x="6126019" y="1852544"/>
            <a:ext cx="10314660" cy="6891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6124" tIns="36124" rIns="36124" bIns="36124" anchor="ctr">
            <a:spAutoFit/>
          </a:bodyPr>
          <a:lstStyle>
            <a:lvl1pPr defTabSz="457200">
              <a:lnSpc>
                <a:spcPts val="4800"/>
              </a:lnSpc>
              <a:defRPr sz="4800" b="1">
                <a:solidFill>
                  <a:srgbClr val="17375E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PILOTO</a:t>
            </a:r>
          </a:p>
        </p:txBody>
      </p:sp>
      <p:sp>
        <p:nvSpPr>
          <p:cNvPr id="314" name="Shape 314"/>
          <p:cNvSpPr/>
          <p:nvPr/>
        </p:nvSpPr>
        <p:spPr>
          <a:xfrm>
            <a:off x="19474561" y="1827144"/>
            <a:ext cx="10314660" cy="7399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6124" tIns="36124" rIns="36124" bIns="36124" anchor="ctr">
            <a:spAutoFit/>
          </a:bodyPr>
          <a:lstStyle>
            <a:lvl1pPr defTabSz="457200">
              <a:lnSpc>
                <a:spcPts val="5300"/>
              </a:lnSpc>
              <a:defRPr sz="4800" b="1">
                <a:solidFill>
                  <a:srgbClr val="17375E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CASOS DE ÉXITO</a:t>
            </a:r>
          </a:p>
        </p:txBody>
      </p:sp>
      <p:pic>
        <p:nvPicPr>
          <p:cNvPr id="315" name="pasted-image.pdf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5564099" y="3540913"/>
            <a:ext cx="5400460" cy="2434451"/>
          </a:xfrm>
          <a:prstGeom prst="rect">
            <a:avLst/>
          </a:prstGeom>
          <a:ln w="12700">
            <a:miter lim="400000"/>
          </a:ln>
        </p:spPr>
      </p:pic>
      <p:pic>
        <p:nvPicPr>
          <p:cNvPr id="316" name="pasted-image.pdf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19225066" y="3384300"/>
            <a:ext cx="5387189" cy="2346440"/>
          </a:xfrm>
          <a:prstGeom prst="rect">
            <a:avLst/>
          </a:prstGeom>
          <a:ln w="12700">
            <a:miter lim="400000"/>
          </a:ln>
        </p:spPr>
      </p:pic>
      <p:pic>
        <p:nvPicPr>
          <p:cNvPr id="317" name="pasted-image.pdf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25060160" y="2297271"/>
            <a:ext cx="5392941" cy="2674037"/>
          </a:xfrm>
          <a:prstGeom prst="rect">
            <a:avLst/>
          </a:prstGeom>
          <a:ln w="12700">
            <a:miter lim="400000"/>
          </a:ln>
        </p:spPr>
      </p:pic>
      <p:sp>
        <p:nvSpPr>
          <p:cNvPr id="318" name="Shape 318"/>
          <p:cNvSpPr/>
          <p:nvPr/>
        </p:nvSpPr>
        <p:spPr>
          <a:xfrm>
            <a:off x="6477219" y="5924481"/>
            <a:ext cx="2070399" cy="12288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6124" tIns="36124" rIns="36124" bIns="36124" anchor="ctr">
            <a:spAutoFit/>
          </a:bodyPr>
          <a:lstStyle>
            <a:lvl1pPr defTabSz="457200">
              <a:lnSpc>
                <a:spcPts val="9000"/>
              </a:lnSpc>
              <a:defRPr sz="9000" b="1" cap="all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4%</a:t>
            </a:r>
          </a:p>
        </p:txBody>
      </p:sp>
      <p:sp>
        <p:nvSpPr>
          <p:cNvPr id="319" name="Shape 319"/>
          <p:cNvSpPr/>
          <p:nvPr/>
        </p:nvSpPr>
        <p:spPr>
          <a:xfrm>
            <a:off x="12106017" y="5924482"/>
            <a:ext cx="2595973" cy="12288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6124" tIns="36124" rIns="36124" bIns="36124" anchor="ctr">
            <a:spAutoFit/>
          </a:bodyPr>
          <a:lstStyle>
            <a:lvl1pPr defTabSz="457200">
              <a:lnSpc>
                <a:spcPts val="9000"/>
              </a:lnSpc>
              <a:defRPr sz="9000" b="1" cap="all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14%</a:t>
            </a:r>
          </a:p>
        </p:txBody>
      </p:sp>
      <p:sp>
        <p:nvSpPr>
          <p:cNvPr id="320" name="Shape 320"/>
          <p:cNvSpPr/>
          <p:nvPr/>
        </p:nvSpPr>
        <p:spPr>
          <a:xfrm>
            <a:off x="25610669" y="5924482"/>
            <a:ext cx="2595973" cy="12288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6124" tIns="36124" rIns="36124" bIns="36124" anchor="ctr">
            <a:spAutoFit/>
          </a:bodyPr>
          <a:lstStyle>
            <a:lvl1pPr defTabSz="457200">
              <a:lnSpc>
                <a:spcPts val="9000"/>
              </a:lnSpc>
              <a:defRPr sz="9000" b="1" cap="all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60%</a:t>
            </a:r>
          </a:p>
        </p:txBody>
      </p:sp>
      <p:sp>
        <p:nvSpPr>
          <p:cNvPr id="321" name="Shape 321"/>
          <p:cNvSpPr/>
          <p:nvPr/>
        </p:nvSpPr>
        <p:spPr>
          <a:xfrm>
            <a:off x="19770385" y="5924482"/>
            <a:ext cx="2724313" cy="12288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6124" tIns="36124" rIns="36124" bIns="36124" anchor="ctr">
            <a:spAutoFit/>
          </a:bodyPr>
          <a:lstStyle>
            <a:lvl1pPr defTabSz="457200">
              <a:lnSpc>
                <a:spcPts val="9000"/>
              </a:lnSpc>
              <a:defRPr sz="9000" b="1" cap="all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20%</a:t>
            </a:r>
          </a:p>
        </p:txBody>
      </p:sp>
    </p:spTree>
    <p:extLst>
      <p:ext uri="{BB962C8B-B14F-4D97-AF65-F5344CB8AC3E}">
        <p14:creationId xmlns:p14="http://schemas.microsoft.com/office/powerpoint/2010/main" val="2051507076"/>
      </p:ext>
    </p:extLst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1000"/>
                                        <p:tgtEl>
                                          <p:spTgt spid="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0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10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fill="hold"/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3" fill="hold"/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10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8" fill="hold"/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10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2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7" fill="hold"/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100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8" grpId="0" animBg="1" advAuto="0"/>
      <p:bldP spid="302" grpId="0" animBg="1" advAuto="0"/>
      <p:bldP spid="306" grpId="0" animBg="1" advAuto="0"/>
      <p:bldP spid="307" grpId="0" animBg="1" advAuto="0"/>
      <p:bldP spid="312" grpId="0" animBg="1" advAuto="0"/>
      <p:bldP spid="313" grpId="0" animBg="1" advAuto="0"/>
      <p:bldP spid="314" grpId="0" animBg="1" advAuto="0"/>
      <p:bldP spid="315" grpId="0" animBg="1" advAuto="0"/>
      <p:bldP spid="316" grpId="0" animBg="1" advAuto="0"/>
      <p:bldP spid="317" grpId="0" animBg="1" advAuto="0"/>
      <p:bldP spid="318" grpId="0" animBg="1" advAuto="0"/>
      <p:bldP spid="319" grpId="0" animBg="1" advAuto="0"/>
      <p:bldP spid="320" grpId="0" animBg="1" advAuto="0"/>
      <p:bldP spid="321" grpId="0" animBg="1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/>
          <p:nvPr/>
        </p:nvSpPr>
        <p:spPr>
          <a:xfrm>
            <a:off x="7339545" y="4143096"/>
            <a:ext cx="21084110" cy="14674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 defTabSz="457200">
              <a:lnSpc>
                <a:spcPts val="11000"/>
              </a:lnSpc>
              <a:defRPr sz="9600" b="1" cap="all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… hablemos de crédito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" grpId="1" animBg="1" advAuto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Shape 325"/>
          <p:cNvSpPr/>
          <p:nvPr/>
        </p:nvSpPr>
        <p:spPr>
          <a:xfrm>
            <a:off x="9332774" y="3372323"/>
            <a:ext cx="16792850" cy="37443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6124" tIns="36124" rIns="36124" bIns="36124" anchor="ctr">
            <a:spAutoFit/>
          </a:bodyPr>
          <a:lstStyle/>
          <a:p>
            <a:pPr defTabSz="457200">
              <a:lnSpc>
                <a:spcPts val="9600"/>
              </a:lnSpc>
              <a:defRPr sz="9600" b="1" cap="all">
                <a:solidFill>
                  <a:srgbClr val="72275A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9600" b="1" cap="all">
                <a:solidFill>
                  <a:srgbClr val="72275A"/>
                </a:solidFill>
                <a:latin typeface="Arial"/>
                <a:ea typeface="Arial"/>
                <a:cs typeface="Arial"/>
                <a:sym typeface="Arial"/>
              </a:rPr>
              <a:t>¡Mejor servicio</a:t>
            </a:r>
          </a:p>
          <a:p>
            <a:pPr defTabSz="457200">
              <a:lnSpc>
                <a:spcPts val="9600"/>
              </a:lnSpc>
              <a:defRPr sz="9600" b="1" cap="all">
                <a:solidFill>
                  <a:srgbClr val="72275A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9600" b="1" cap="all">
                <a:solidFill>
                  <a:srgbClr val="72275A"/>
                </a:solidFill>
                <a:latin typeface="Arial"/>
                <a:ea typeface="Arial"/>
                <a:cs typeface="Arial"/>
                <a:sym typeface="Arial"/>
              </a:rPr>
              <a:t>a ustedes y</a:t>
            </a:r>
          </a:p>
          <a:p>
            <a:pPr defTabSz="457200">
              <a:lnSpc>
                <a:spcPts val="9600"/>
              </a:lnSpc>
              <a:defRPr sz="9600" b="1" cap="all">
                <a:solidFill>
                  <a:srgbClr val="72275A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9600" b="1" cap="all">
                <a:solidFill>
                  <a:srgbClr val="72275A"/>
                </a:solidFill>
                <a:latin typeface="Arial"/>
                <a:ea typeface="Arial"/>
                <a:cs typeface="Arial"/>
                <a:sym typeface="Arial"/>
              </a:rPr>
              <a:t>a nuestros clientes!</a:t>
            </a:r>
          </a:p>
        </p:txBody>
      </p:sp>
    </p:spTree>
    <p:extLst>
      <p:ext uri="{BB962C8B-B14F-4D97-AF65-F5344CB8AC3E}">
        <p14:creationId xmlns:p14="http://schemas.microsoft.com/office/powerpoint/2010/main" val="816212522"/>
      </p:ext>
    </p:extLst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5" grpId="0" animBg="1" advAuto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Shape 327"/>
          <p:cNvSpPr/>
          <p:nvPr/>
        </p:nvSpPr>
        <p:spPr>
          <a:xfrm>
            <a:off x="7263345" y="4002968"/>
            <a:ext cx="21084110" cy="14485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defTabSz="457200">
              <a:defRPr sz="9600" b="1" cap="all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¡GRACIAS!</a:t>
            </a:r>
          </a:p>
        </p:txBody>
      </p:sp>
    </p:spTree>
    <p:extLst>
      <p:ext uri="{BB962C8B-B14F-4D97-AF65-F5344CB8AC3E}">
        <p14:creationId xmlns:p14="http://schemas.microsoft.com/office/powerpoint/2010/main" val="2940263599"/>
      </p:ext>
    </p:extLst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" grpId="0" animBg="1" advAuto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Group 132"/>
          <p:cNvGrpSpPr/>
          <p:nvPr/>
        </p:nvGrpSpPr>
        <p:grpSpPr>
          <a:xfrm>
            <a:off x="6662338" y="3285164"/>
            <a:ext cx="8313566" cy="5538915"/>
            <a:chOff x="0" y="0"/>
            <a:chExt cx="8313564" cy="5538913"/>
          </a:xfrm>
        </p:grpSpPr>
        <p:pic>
          <p:nvPicPr>
            <p:cNvPr id="130" name="cambios_azul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8313564" cy="55389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31" name="Shape 131"/>
            <p:cNvSpPr/>
            <p:nvPr/>
          </p:nvSpPr>
          <p:spPr>
            <a:xfrm>
              <a:off x="2205616" y="2069168"/>
              <a:ext cx="3902331" cy="140037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defTabSz="457200">
                <a:lnSpc>
                  <a:spcPts val="3400"/>
                </a:lnSpc>
                <a:defRPr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dirty="0" err="1"/>
                <a:t>Especialización</a:t>
              </a:r>
              <a:r>
                <a:rPr dirty="0"/>
                <a:t> </a:t>
              </a:r>
              <a:r>
                <a:rPr dirty="0" err="1" smtClean="0"/>
                <a:t>por</a:t>
              </a:r>
              <a:r>
                <a:rPr dirty="0" smtClean="0"/>
                <a:t> </a:t>
              </a:r>
              <a:r>
                <a:rPr dirty="0" err="1"/>
                <a:t>marca</a:t>
              </a:r>
              <a:r>
                <a:rPr dirty="0"/>
                <a:t>  y </a:t>
              </a:r>
              <a:r>
                <a:rPr dirty="0" err="1"/>
                <a:t>producto</a:t>
              </a:r>
              <a:endParaRPr dirty="0"/>
            </a:p>
          </p:txBody>
        </p:sp>
      </p:grpSp>
      <p:sp>
        <p:nvSpPr>
          <p:cNvPr id="136" name="Shape 136"/>
          <p:cNvSpPr/>
          <p:nvPr/>
        </p:nvSpPr>
        <p:spPr>
          <a:xfrm>
            <a:off x="9018285" y="1722096"/>
            <a:ext cx="17599630" cy="9246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6124" tIns="36124" rIns="36124" bIns="36124" anchor="ctr">
            <a:spAutoFit/>
          </a:bodyPr>
          <a:lstStyle>
            <a:lvl1pPr defTabSz="457200">
              <a:lnSpc>
                <a:spcPts val="6800"/>
              </a:lnSpc>
              <a:defRPr sz="6000" b="1" cap="all">
                <a:solidFill>
                  <a:srgbClr val="17375E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¿EN QUÉ HEMOS ESTADO TRABAJANDO?</a:t>
            </a:r>
          </a:p>
        </p:txBody>
      </p:sp>
      <p:grpSp>
        <p:nvGrpSpPr>
          <p:cNvPr id="139" name="Group 139"/>
          <p:cNvGrpSpPr/>
          <p:nvPr/>
        </p:nvGrpSpPr>
        <p:grpSpPr>
          <a:xfrm>
            <a:off x="15989442" y="3285164"/>
            <a:ext cx="8313566" cy="5538915"/>
            <a:chOff x="0" y="0"/>
            <a:chExt cx="8313564" cy="5538913"/>
          </a:xfrm>
        </p:grpSpPr>
        <p:pic>
          <p:nvPicPr>
            <p:cNvPr id="137" name="cambios_verde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8313564" cy="55389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38" name="Shape 138"/>
            <p:cNvSpPr/>
            <p:nvPr/>
          </p:nvSpPr>
          <p:spPr>
            <a:xfrm>
              <a:off x="2358047" y="1927214"/>
              <a:ext cx="3597468" cy="9643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defTabSz="457200">
                <a:lnSpc>
                  <a:spcPts val="3400"/>
                </a:lnSpc>
                <a:defRPr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lang="es-MX" dirty="0"/>
                <a:t>A</a:t>
              </a:r>
              <a:r>
                <a:rPr lang="es-MX" dirty="0" smtClean="0"/>
                <a:t>poyo </a:t>
              </a:r>
              <a:r>
                <a:rPr lang="es-MX" dirty="0"/>
                <a:t>en eventos</a:t>
              </a:r>
              <a:endParaRPr dirty="0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11332461" y="3280904"/>
            <a:ext cx="8313566" cy="5538915"/>
            <a:chOff x="11332461" y="3280904"/>
            <a:chExt cx="8313566" cy="5538915"/>
          </a:xfrm>
        </p:grpSpPr>
        <p:pic>
          <p:nvPicPr>
            <p:cNvPr id="133" name="cambios_naranja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1332461" y="3280904"/>
              <a:ext cx="8313566" cy="55389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5" name="Shape 151"/>
            <p:cNvSpPr/>
            <p:nvPr/>
          </p:nvSpPr>
          <p:spPr>
            <a:xfrm>
              <a:off x="13796166" y="5123769"/>
              <a:ext cx="3387483" cy="183639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defTabSz="457200">
                <a:lnSpc>
                  <a:spcPts val="3400"/>
                </a:lnSpc>
                <a:defRPr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lang="es-MX" dirty="0"/>
                <a:t>T</a:t>
              </a:r>
              <a:r>
                <a:rPr dirty="0" err="1" smtClean="0"/>
                <a:t>iempos</a:t>
              </a:r>
              <a:r>
                <a:rPr dirty="0" smtClean="0"/>
                <a:t> </a:t>
              </a:r>
              <a:r>
                <a:rPr dirty="0"/>
                <a:t>de </a:t>
              </a:r>
              <a:r>
                <a:rPr dirty="0" err="1"/>
                <a:t>respuesta</a:t>
              </a:r>
              <a:r>
                <a:rPr dirty="0"/>
                <a:t> </a:t>
              </a:r>
              <a:r>
                <a:rPr lang="es-MX" dirty="0" smtClean="0"/>
                <a:t>- </a:t>
              </a:r>
              <a:r>
                <a:rPr dirty="0" smtClean="0"/>
                <a:t>personas </a:t>
              </a:r>
              <a:r>
                <a:rPr dirty="0" err="1"/>
                <a:t>físicas</a:t>
              </a:r>
              <a:endParaRPr dirty="0"/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20660298" y="3280904"/>
            <a:ext cx="8313566" cy="5538915"/>
            <a:chOff x="20660298" y="3280904"/>
            <a:chExt cx="8313566" cy="5538915"/>
          </a:xfrm>
        </p:grpSpPr>
        <p:pic>
          <p:nvPicPr>
            <p:cNvPr id="140" name="cambios_morado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20660298" y="3280904"/>
              <a:ext cx="8313566" cy="55389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6" name="Shape 154"/>
            <p:cNvSpPr/>
            <p:nvPr/>
          </p:nvSpPr>
          <p:spPr>
            <a:xfrm>
              <a:off x="22865915" y="4976681"/>
              <a:ext cx="3902332" cy="227241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defTabSz="457200">
                <a:lnSpc>
                  <a:spcPts val="3400"/>
                </a:lnSpc>
                <a:defRPr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lang="es-MX" dirty="0" smtClean="0"/>
                <a:t>Seguimiento a  </a:t>
              </a:r>
              <a:r>
                <a:rPr lang="es-MX" dirty="0"/>
                <a:t>concesionarios con altos índices </a:t>
              </a:r>
              <a:r>
                <a:rPr lang="es-MX" dirty="0" smtClean="0"/>
                <a:t>de </a:t>
              </a:r>
              <a:r>
                <a:rPr lang="es-MX" dirty="0"/>
                <a:t>fraudes</a:t>
              </a:r>
            </a:p>
            <a:p>
              <a:endParaRPr dirty="0"/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" grpId="1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" name="Group 149"/>
          <p:cNvGrpSpPr/>
          <p:nvPr/>
        </p:nvGrpSpPr>
        <p:grpSpPr>
          <a:xfrm>
            <a:off x="18430876" y="3276906"/>
            <a:ext cx="8307708" cy="5535011"/>
            <a:chOff x="0" y="0"/>
            <a:chExt cx="8307707" cy="5535010"/>
          </a:xfrm>
        </p:grpSpPr>
        <p:pic>
          <p:nvPicPr>
            <p:cNvPr id="147" name="cambios_verde2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8307707" cy="553501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48" name="Shape 148"/>
            <p:cNvSpPr/>
            <p:nvPr/>
          </p:nvSpPr>
          <p:spPr>
            <a:xfrm>
              <a:off x="2483200" y="1910266"/>
              <a:ext cx="3341308" cy="183639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defTabSz="457200">
                <a:lnSpc>
                  <a:spcPts val="3400"/>
                </a:lnSpc>
                <a:defRPr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dirty="0" err="1"/>
                <a:t>Actualización</a:t>
              </a:r>
              <a:r>
                <a:rPr dirty="0"/>
                <a:t> de </a:t>
              </a:r>
              <a:r>
                <a:rPr dirty="0" err="1"/>
                <a:t>cursos</a:t>
              </a:r>
              <a:r>
                <a:rPr dirty="0"/>
                <a:t> de </a:t>
              </a:r>
              <a:r>
                <a:rPr dirty="0" err="1"/>
                <a:t>temas</a:t>
              </a:r>
              <a:r>
                <a:rPr dirty="0"/>
                <a:t> de </a:t>
              </a:r>
              <a:r>
                <a:rPr dirty="0" err="1" smtClean="0"/>
                <a:t>crédito</a:t>
              </a:r>
              <a:endParaRPr dirty="0"/>
            </a:p>
          </p:txBody>
        </p:sp>
      </p:grpSp>
      <p:pic>
        <p:nvPicPr>
          <p:cNvPr id="150" name="cambios_naranja2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3766744" y="3274462"/>
            <a:ext cx="8307708" cy="5535011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153" name="cambios_azul2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115283" y="3274462"/>
            <a:ext cx="8307708" cy="5535011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156" name="Shape 156"/>
          <p:cNvSpPr/>
          <p:nvPr/>
        </p:nvSpPr>
        <p:spPr>
          <a:xfrm>
            <a:off x="9018285" y="1722096"/>
            <a:ext cx="17599630" cy="9246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6124" tIns="36124" rIns="36124" bIns="36124" anchor="ctr">
            <a:spAutoFit/>
          </a:bodyPr>
          <a:lstStyle>
            <a:lvl1pPr defTabSz="457200">
              <a:lnSpc>
                <a:spcPts val="6800"/>
              </a:lnSpc>
              <a:defRPr sz="6000" b="1" cap="all">
                <a:solidFill>
                  <a:srgbClr val="17375E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¿EN QUÉ HEMOS ESTADO TRABAJANDO?</a:t>
            </a:r>
          </a:p>
        </p:txBody>
      </p:sp>
      <p:sp>
        <p:nvSpPr>
          <p:cNvPr id="15" name="Shape 134"/>
          <p:cNvSpPr/>
          <p:nvPr/>
        </p:nvSpPr>
        <p:spPr>
          <a:xfrm>
            <a:off x="11575395" y="5187172"/>
            <a:ext cx="3387483" cy="139198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18" tIns="45718" rIns="45718" bIns="45718" numCol="1" anchor="ctr">
            <a:spAutoFit/>
          </a:bodyPr>
          <a:lstStyle>
            <a:lvl1pPr defTabSz="457200">
              <a:lnSpc>
                <a:spcPts val="3400"/>
              </a:lnSpc>
              <a:defRPr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 err="1"/>
              <a:t>Procesos</a:t>
            </a:r>
            <a:r>
              <a:rPr dirty="0"/>
              <a:t> </a:t>
            </a:r>
            <a:r>
              <a:rPr dirty="0" err="1"/>
              <a:t>específicos</a:t>
            </a:r>
            <a:r>
              <a:rPr dirty="0"/>
              <a:t> para </a:t>
            </a:r>
            <a:r>
              <a:rPr dirty="0" err="1"/>
              <a:t>camiones</a:t>
            </a:r>
            <a:endParaRPr dirty="0"/>
          </a:p>
        </p:txBody>
      </p:sp>
      <p:sp>
        <p:nvSpPr>
          <p:cNvPr id="16" name="Shape 141"/>
          <p:cNvSpPr/>
          <p:nvPr/>
        </p:nvSpPr>
        <p:spPr>
          <a:xfrm>
            <a:off x="15887722" y="5281066"/>
            <a:ext cx="4065752" cy="14003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18" tIns="45718" rIns="45718" bIns="45718" numCol="1" anchor="ctr">
            <a:spAutoFit/>
          </a:bodyPr>
          <a:lstStyle/>
          <a:p>
            <a:pPr defTabSz="457200">
              <a:lnSpc>
                <a:spcPts val="3400"/>
              </a:lnSpc>
              <a:defRPr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 err="1"/>
              <a:t>Capacitaciones</a:t>
            </a:r>
            <a:r>
              <a:rPr dirty="0"/>
              <a:t> </a:t>
            </a:r>
            <a:r>
              <a:rPr dirty="0" smtClean="0"/>
              <a:t>de </a:t>
            </a:r>
            <a:r>
              <a:rPr dirty="0" err="1"/>
              <a:t>auditoría</a:t>
            </a:r>
            <a:r>
              <a:rPr dirty="0"/>
              <a:t> </a:t>
            </a:r>
            <a:endParaRPr lang="es-MX" dirty="0" smtClean="0"/>
          </a:p>
          <a:p>
            <a:pPr defTabSz="457200">
              <a:lnSpc>
                <a:spcPts val="3400"/>
              </a:lnSpc>
              <a:defRPr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 smtClean="0"/>
              <a:t>plan </a:t>
            </a:r>
            <a:r>
              <a:rPr dirty="0" err="1"/>
              <a:t>piso</a:t>
            </a:r>
            <a:endParaRPr dirty="0"/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6" grpId="1" animBg="1" advAuto="0"/>
      <p:bldP spid="15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" name="Group 160"/>
          <p:cNvGrpSpPr/>
          <p:nvPr/>
        </p:nvGrpSpPr>
        <p:grpSpPr>
          <a:xfrm>
            <a:off x="24079203" y="3578785"/>
            <a:ext cx="8290708" cy="4335072"/>
            <a:chOff x="0" y="0"/>
            <a:chExt cx="8290707" cy="4335071"/>
          </a:xfrm>
        </p:grpSpPr>
        <p:pic>
          <p:nvPicPr>
            <p:cNvPr id="158" name="image14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-1"/>
              <a:ext cx="4074966" cy="433507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9" name="image15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3018218" y="266651"/>
              <a:ext cx="5272490" cy="375096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61" name="Shape 161"/>
          <p:cNvSpPr/>
          <p:nvPr/>
        </p:nvSpPr>
        <p:spPr>
          <a:xfrm>
            <a:off x="12467012" y="1852544"/>
            <a:ext cx="10314660" cy="6891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6124" tIns="36124" rIns="36124" bIns="36124" anchor="ctr">
            <a:spAutoFit/>
          </a:bodyPr>
          <a:lstStyle>
            <a:lvl1pPr defTabSz="457200">
              <a:lnSpc>
                <a:spcPts val="4800"/>
              </a:lnSpc>
              <a:defRPr sz="4800" b="1">
                <a:solidFill>
                  <a:srgbClr val="17375E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TIEMPOS DE RESPUESTA</a:t>
            </a:r>
          </a:p>
        </p:txBody>
      </p:sp>
      <p:grpSp>
        <p:nvGrpSpPr>
          <p:cNvPr id="167" name="Group 167"/>
          <p:cNvGrpSpPr/>
          <p:nvPr/>
        </p:nvGrpSpPr>
        <p:grpSpPr>
          <a:xfrm>
            <a:off x="3548724" y="4337317"/>
            <a:ext cx="7262575" cy="1267137"/>
            <a:chOff x="431980" y="0"/>
            <a:chExt cx="7262573" cy="1267135"/>
          </a:xfrm>
        </p:grpSpPr>
        <p:sp>
          <p:nvSpPr>
            <p:cNvPr id="165" name="Shape 165"/>
            <p:cNvSpPr/>
            <p:nvPr/>
          </p:nvSpPr>
          <p:spPr>
            <a:xfrm>
              <a:off x="431980" y="0"/>
              <a:ext cx="5017425" cy="126713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6124" tIns="36124" rIns="36124" bIns="36124" numCol="1" anchor="ctr">
              <a:noAutofit/>
            </a:bodyPr>
            <a:lstStyle/>
            <a:p>
              <a:pPr defTabSz="457200">
                <a:lnSpc>
                  <a:spcPts val="4000"/>
                </a:lnSpc>
                <a:defRPr sz="4000" b="1">
                  <a:solidFill>
                    <a:srgbClr val="17375E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Folios ingresados</a:t>
              </a:r>
            </a:p>
            <a:p>
              <a:pPr defTabSz="457200">
                <a:lnSpc>
                  <a:spcPts val="4000"/>
                </a:lnSpc>
                <a:defRPr sz="4000" b="1">
                  <a:solidFill>
                    <a:srgbClr val="17375E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hasta las 5:00 PM</a:t>
              </a:r>
            </a:p>
          </p:txBody>
        </p:sp>
        <p:pic>
          <p:nvPicPr>
            <p:cNvPr id="166" name="image18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 flipH="1">
              <a:off x="5468095" y="369547"/>
              <a:ext cx="2226460" cy="5280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" name="Group 1"/>
          <p:cNvGrpSpPr/>
          <p:nvPr/>
        </p:nvGrpSpPr>
        <p:grpSpPr>
          <a:xfrm>
            <a:off x="10945144" y="2631636"/>
            <a:ext cx="12044355" cy="4606657"/>
            <a:chOff x="10945144" y="2631636"/>
            <a:chExt cx="12044355" cy="4606657"/>
          </a:xfrm>
        </p:grpSpPr>
        <p:grpSp>
          <p:nvGrpSpPr>
            <p:cNvPr id="164" name="Group 164"/>
            <p:cNvGrpSpPr/>
            <p:nvPr/>
          </p:nvGrpSpPr>
          <p:grpSpPr>
            <a:xfrm>
              <a:off x="10945144" y="2631636"/>
              <a:ext cx="4330257" cy="4606657"/>
              <a:chOff x="0" y="0"/>
              <a:chExt cx="4330256" cy="4606656"/>
            </a:xfrm>
          </p:grpSpPr>
          <p:pic>
            <p:nvPicPr>
              <p:cNvPr id="162" name="image16.png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>
                <a:off x="-1" y="-1"/>
                <a:ext cx="4330258" cy="460665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63" name="image17.png"/>
              <p:cNvPicPr>
                <a:picLocks noChangeAspect="1"/>
              </p:cNvPicPr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>
                <a:off x="1230768" y="1256039"/>
                <a:ext cx="1868720" cy="209457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70" name="Group 170"/>
            <p:cNvGrpSpPr/>
            <p:nvPr/>
          </p:nvGrpSpPr>
          <p:grpSpPr>
            <a:xfrm>
              <a:off x="15341457" y="4387814"/>
              <a:ext cx="7648042" cy="1094302"/>
              <a:chOff x="0" y="34289"/>
              <a:chExt cx="7648040" cy="1094300"/>
            </a:xfrm>
          </p:grpSpPr>
          <p:sp>
            <p:nvSpPr>
              <p:cNvPr id="168" name="Shape 168"/>
              <p:cNvSpPr/>
              <p:nvPr/>
            </p:nvSpPr>
            <p:spPr>
              <a:xfrm>
                <a:off x="1766654" y="34290"/>
                <a:ext cx="5881387" cy="10943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36124" tIns="36124" rIns="36124" bIns="36124" numCol="1" anchor="ctr">
                <a:spAutoFit/>
              </a:bodyPr>
              <a:lstStyle/>
              <a:p>
                <a:pPr defTabSz="457200">
                  <a:lnSpc>
                    <a:spcPts val="4000"/>
                  </a:lnSpc>
                  <a:defRPr sz="4000" b="1">
                    <a:solidFill>
                      <a:srgbClr val="17375E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Personas morales</a:t>
                </a:r>
              </a:p>
              <a:p>
                <a:pPr defTabSz="457200">
                  <a:lnSpc>
                    <a:spcPts val="4000"/>
                  </a:lnSpc>
                  <a:defRPr sz="4000" b="1">
                    <a:solidFill>
                      <a:srgbClr val="17375E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3 HORAS</a:t>
                </a:r>
              </a:p>
            </p:txBody>
          </p:sp>
          <p:pic>
            <p:nvPicPr>
              <p:cNvPr id="169" name="image18.png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0" y="317419"/>
                <a:ext cx="2226459" cy="52804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pSp>
        <p:nvGrpSpPr>
          <p:cNvPr id="173" name="Group 173"/>
          <p:cNvGrpSpPr/>
          <p:nvPr/>
        </p:nvGrpSpPr>
        <p:grpSpPr>
          <a:xfrm>
            <a:off x="10169579" y="7156715"/>
            <a:ext cx="5881386" cy="2334533"/>
            <a:chOff x="0" y="0"/>
            <a:chExt cx="5881385" cy="2334532"/>
          </a:xfrm>
        </p:grpSpPr>
        <p:sp>
          <p:nvSpPr>
            <p:cNvPr id="171" name="Shape 171"/>
            <p:cNvSpPr/>
            <p:nvPr/>
          </p:nvSpPr>
          <p:spPr>
            <a:xfrm>
              <a:off x="0" y="1240232"/>
              <a:ext cx="5881386" cy="10943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6124" tIns="36124" rIns="36124" bIns="36124" numCol="1" anchor="ctr">
              <a:spAutoFit/>
            </a:bodyPr>
            <a:lstStyle/>
            <a:p>
              <a:pPr defTabSz="457200">
                <a:lnSpc>
                  <a:spcPts val="4000"/>
                </a:lnSpc>
                <a:defRPr sz="4000" b="1">
                  <a:solidFill>
                    <a:srgbClr val="17375E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Personas físicas</a:t>
              </a:r>
            </a:p>
            <a:p>
              <a:pPr defTabSz="457200">
                <a:lnSpc>
                  <a:spcPts val="4000"/>
                </a:lnSpc>
                <a:defRPr sz="4000" b="1">
                  <a:solidFill>
                    <a:srgbClr val="17375E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1 HORA</a:t>
              </a:r>
            </a:p>
          </p:txBody>
        </p:sp>
        <p:pic>
          <p:nvPicPr>
            <p:cNvPr id="172" name="image19.png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 rot="5400000">
              <a:off x="2385793" y="290879"/>
              <a:ext cx="1109799" cy="52804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74" name="Shape 174"/>
          <p:cNvSpPr/>
          <p:nvPr/>
        </p:nvSpPr>
        <p:spPr>
          <a:xfrm>
            <a:off x="24789533" y="4588057"/>
            <a:ext cx="2626292" cy="2367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6124" tIns="36124" rIns="36124" bIns="36124" anchor="ctr">
            <a:spAutoFit/>
          </a:bodyPr>
          <a:lstStyle/>
          <a:p>
            <a:pPr defTabSz="457200">
              <a:lnSpc>
                <a:spcPts val="6000"/>
              </a:lnSpc>
              <a:defRPr sz="60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2016</a:t>
            </a:r>
          </a:p>
          <a:p>
            <a:pPr defTabSz="457200">
              <a:lnSpc>
                <a:spcPts val="6000"/>
              </a:lnSpc>
              <a:defRPr sz="60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VS</a:t>
            </a:r>
          </a:p>
          <a:p>
            <a:pPr defTabSz="457200">
              <a:lnSpc>
                <a:spcPts val="6000"/>
              </a:lnSpc>
              <a:defRPr sz="60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2017</a:t>
            </a:r>
          </a:p>
        </p:txBody>
      </p:sp>
      <p:sp>
        <p:nvSpPr>
          <p:cNvPr id="175" name="Shape 175"/>
          <p:cNvSpPr/>
          <p:nvPr/>
        </p:nvSpPr>
        <p:spPr>
          <a:xfrm>
            <a:off x="28758660" y="4653939"/>
            <a:ext cx="3016557" cy="5346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6124" tIns="36124" rIns="36124" bIns="36124" anchor="ctr">
            <a:spAutoFit/>
          </a:bodyPr>
          <a:lstStyle>
            <a:lvl1pPr defTabSz="457200">
              <a:lnSpc>
                <a:spcPts val="3600"/>
              </a:lnSpc>
              <a:defRPr sz="36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 err="1" smtClean="0"/>
              <a:t>Disminución</a:t>
            </a:r>
            <a:endParaRPr dirty="0"/>
          </a:p>
        </p:txBody>
      </p:sp>
      <p:sp>
        <p:nvSpPr>
          <p:cNvPr id="176" name="Shape 176"/>
          <p:cNvSpPr/>
          <p:nvPr/>
        </p:nvSpPr>
        <p:spPr>
          <a:xfrm>
            <a:off x="28201943" y="6616534"/>
            <a:ext cx="3469590" cy="6762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6124" tIns="36124" rIns="36124" bIns="36124" anchor="ctr">
            <a:spAutoFit/>
          </a:bodyPr>
          <a:lstStyle>
            <a:lvl1pPr algn="l" defTabSz="457200">
              <a:lnSpc>
                <a:spcPts val="4700"/>
              </a:lnSpc>
              <a:defRPr sz="4700" b="1">
                <a:solidFill>
                  <a:srgbClr val="FFFFA4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PF 24 min.</a:t>
            </a:r>
          </a:p>
        </p:txBody>
      </p:sp>
      <p:pic>
        <p:nvPicPr>
          <p:cNvPr id="177" name="image20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31372103" y="6004971"/>
            <a:ext cx="528040" cy="1109729"/>
          </a:xfrm>
          <a:prstGeom prst="rect">
            <a:avLst/>
          </a:prstGeom>
          <a:ln w="12700">
            <a:miter lim="400000"/>
          </a:ln>
        </p:spPr>
      </p:pic>
      <p:sp>
        <p:nvSpPr>
          <p:cNvPr id="178" name="Shape 178"/>
          <p:cNvSpPr/>
          <p:nvPr/>
        </p:nvSpPr>
        <p:spPr>
          <a:xfrm>
            <a:off x="1764189" y="1267044"/>
            <a:ext cx="8290709" cy="9246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6124" tIns="36124" rIns="36124" bIns="36124" anchor="ctr">
            <a:spAutoFit/>
          </a:bodyPr>
          <a:lstStyle>
            <a:lvl1pPr algn="l" defTabSz="457200">
              <a:lnSpc>
                <a:spcPts val="6800"/>
              </a:lnSpc>
              <a:defRPr sz="6000" b="1" cap="all">
                <a:solidFill>
                  <a:srgbClr val="17375E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EVALUACIÓN RETAIL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10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grpId="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1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grpId="7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4" presetClass="entr" presetSubtype="32" fill="hold" grpId="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6" dur="499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0" grpId="7" animBg="1" advAuto="0"/>
      <p:bldP spid="161" grpId="2" animBg="1" advAuto="0"/>
      <p:bldP spid="167" grpId="6" animBg="1" advAuto="0"/>
      <p:bldP spid="173" grpId="5" animBg="1" advAuto="0"/>
      <p:bldP spid="174" grpId="8" animBg="1" advAuto="0"/>
      <p:bldP spid="175" grpId="0" animBg="1"/>
      <p:bldP spid="176" grpId="0" animBg="1"/>
      <p:bldP spid="178" grpId="1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Shape 199"/>
          <p:cNvSpPr/>
          <p:nvPr/>
        </p:nvSpPr>
        <p:spPr>
          <a:xfrm>
            <a:off x="11602916" y="1852846"/>
            <a:ext cx="12111332" cy="6885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6124" tIns="36124" rIns="36124" bIns="36124" anchor="ctr">
            <a:spAutoFit/>
          </a:bodyPr>
          <a:lstStyle>
            <a:lvl1pPr defTabSz="457200">
              <a:lnSpc>
                <a:spcPts val="4800"/>
              </a:lnSpc>
              <a:defRPr sz="4800" b="1">
                <a:solidFill>
                  <a:srgbClr val="17375E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 smtClean="0"/>
              <a:t>SOLICITUDES</a:t>
            </a:r>
            <a:r>
              <a:rPr lang="es-MX" dirty="0" smtClean="0"/>
              <a:t> AUTORIZADAS</a:t>
            </a:r>
            <a:r>
              <a:rPr dirty="0" smtClean="0"/>
              <a:t> </a:t>
            </a:r>
            <a:r>
              <a:rPr dirty="0"/>
              <a:t>Y PAGOS</a:t>
            </a:r>
          </a:p>
        </p:txBody>
      </p:sp>
      <p:sp>
        <p:nvSpPr>
          <p:cNvPr id="200" name="Shape 200"/>
          <p:cNvSpPr/>
          <p:nvPr/>
        </p:nvSpPr>
        <p:spPr>
          <a:xfrm>
            <a:off x="1764189" y="1267044"/>
            <a:ext cx="8290709" cy="9246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6124" tIns="36124" rIns="36124" bIns="36124" anchor="ctr">
            <a:spAutoFit/>
          </a:bodyPr>
          <a:lstStyle>
            <a:lvl1pPr algn="l" defTabSz="457200">
              <a:lnSpc>
                <a:spcPts val="6800"/>
              </a:lnSpc>
              <a:defRPr sz="6000" b="1" cap="all">
                <a:solidFill>
                  <a:srgbClr val="17375E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EVALUACIÓN RETAIL</a:t>
            </a:r>
          </a:p>
        </p:txBody>
      </p:sp>
      <p:sp>
        <p:nvSpPr>
          <p:cNvPr id="2" name="1 CuadroTexto"/>
          <p:cNvSpPr txBox="1"/>
          <p:nvPr/>
        </p:nvSpPr>
        <p:spPr>
          <a:xfrm>
            <a:off x="7368432" y="-3018131"/>
            <a:ext cx="72008" cy="59617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6124" tIns="36124" rIns="36124" bIns="36124" numCol="1" spcCol="38100" rtlCol="0" anchor="ctr">
            <a:spAutoFit/>
          </a:bodyPr>
          <a:lstStyle/>
          <a:p>
            <a:pPr marL="0" marR="0" indent="0" algn="ctr" defTabSz="58702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MX" sz="3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97520" y="4084712"/>
            <a:ext cx="5449887" cy="3603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7" name="7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79585361"/>
              </p:ext>
            </p:extLst>
          </p:nvPr>
        </p:nvGraphicFramePr>
        <p:xfrm>
          <a:off x="21798463" y="3868688"/>
          <a:ext cx="4248000" cy="288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4" name="Group 3"/>
          <p:cNvGrpSpPr/>
          <p:nvPr/>
        </p:nvGrpSpPr>
        <p:grpSpPr>
          <a:xfrm>
            <a:off x="14428768" y="4084712"/>
            <a:ext cx="5449887" cy="4357737"/>
            <a:chOff x="14428768" y="4084712"/>
            <a:chExt cx="5449887" cy="4357737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28768" y="4084712"/>
              <a:ext cx="5449887" cy="36036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4" name="Shape 187"/>
            <p:cNvSpPr/>
            <p:nvPr/>
          </p:nvSpPr>
          <p:spPr>
            <a:xfrm>
              <a:off x="15679670" y="7856147"/>
              <a:ext cx="2948082" cy="58630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36124" tIns="36124" rIns="36124" bIns="36124" anchor="ctr">
              <a:spAutoFit/>
            </a:bodyPr>
            <a:lstStyle>
              <a:lvl1pPr defTabSz="457200">
                <a:lnSpc>
                  <a:spcPts val="4000"/>
                </a:lnSpc>
                <a:defRPr sz="4000" b="1">
                  <a:solidFill>
                    <a:srgbClr val="17375E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dirty="0" smtClean="0"/>
                <a:t>201</a:t>
              </a:r>
              <a:r>
                <a:rPr lang="es-MX" dirty="0" smtClean="0"/>
                <a:t>7</a:t>
              </a:r>
              <a:endParaRPr dirty="0"/>
            </a:p>
          </p:txBody>
        </p:sp>
      </p:grpSp>
      <p:sp>
        <p:nvSpPr>
          <p:cNvPr id="25" name="Shape 188"/>
          <p:cNvSpPr/>
          <p:nvPr/>
        </p:nvSpPr>
        <p:spPr>
          <a:xfrm>
            <a:off x="22845901" y="7856147"/>
            <a:ext cx="2948082" cy="5863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6124" tIns="36124" rIns="36124" bIns="36124" anchor="ctr">
            <a:spAutoFit/>
          </a:bodyPr>
          <a:lstStyle>
            <a:lvl1pPr defTabSz="457200">
              <a:lnSpc>
                <a:spcPts val="4000"/>
              </a:lnSpc>
              <a:defRPr sz="4000" b="1">
                <a:solidFill>
                  <a:srgbClr val="17375E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 smtClean="0"/>
              <a:t>201</a:t>
            </a:r>
            <a:r>
              <a:rPr lang="es-MX" dirty="0" smtClean="0"/>
              <a:t>8</a:t>
            </a:r>
            <a:endParaRPr dirty="0"/>
          </a:p>
        </p:txBody>
      </p:sp>
      <p:sp>
        <p:nvSpPr>
          <p:cNvPr id="45" name="44 CuadroTexto"/>
          <p:cNvSpPr txBox="1"/>
          <p:nvPr/>
        </p:nvSpPr>
        <p:spPr>
          <a:xfrm>
            <a:off x="22464341" y="4609889"/>
            <a:ext cx="1512168" cy="62695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6124" tIns="36124" rIns="36124" bIns="36124" numCol="1" spcCol="38100" rtlCol="0" anchor="ctr">
            <a:spAutoFit/>
          </a:bodyPr>
          <a:lstStyle/>
          <a:p>
            <a:pPr marL="0" marR="0" indent="0" algn="ctr" defTabSz="58702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MX" sz="3600" b="1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76%</a:t>
            </a:r>
            <a:endParaRPr kumimoji="0" lang="es-MX" sz="36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Helvetica Light"/>
            </a:endParaRPr>
          </a:p>
        </p:txBody>
      </p:sp>
      <p:grpSp>
        <p:nvGrpSpPr>
          <p:cNvPr id="8" name="7 Grupo"/>
          <p:cNvGrpSpPr/>
          <p:nvPr/>
        </p:nvGrpSpPr>
        <p:grpSpPr>
          <a:xfrm>
            <a:off x="29103455" y="4576785"/>
            <a:ext cx="4559742" cy="2054723"/>
            <a:chOff x="29103455" y="4576785"/>
            <a:chExt cx="4559742" cy="2054723"/>
          </a:xfrm>
        </p:grpSpPr>
        <p:sp>
          <p:nvSpPr>
            <p:cNvPr id="27" name="Shape 189"/>
            <p:cNvSpPr/>
            <p:nvPr/>
          </p:nvSpPr>
          <p:spPr>
            <a:xfrm>
              <a:off x="30005371" y="5971578"/>
              <a:ext cx="3657826" cy="6599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6124" tIns="36124" rIns="36124" bIns="36124" numCol="1" anchor="ctr">
              <a:spAutoFit/>
            </a:bodyPr>
            <a:lstStyle>
              <a:lvl1pPr algn="l" defTabSz="457200">
                <a:lnSpc>
                  <a:spcPts val="2300"/>
                </a:lnSpc>
                <a:defRPr sz="2300" b="1">
                  <a:solidFill>
                    <a:srgbClr val="17375E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dirty="0"/>
                <a:t>SOLICITUDES AUTORIZADAS</a:t>
              </a:r>
            </a:p>
          </p:txBody>
        </p:sp>
        <p:sp>
          <p:nvSpPr>
            <p:cNvPr id="29" name="Shape 191"/>
            <p:cNvSpPr/>
            <p:nvPr/>
          </p:nvSpPr>
          <p:spPr>
            <a:xfrm>
              <a:off x="30007974" y="4576785"/>
              <a:ext cx="3224126" cy="6599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6124" tIns="36124" rIns="36124" bIns="36124" numCol="1" anchor="ctr">
              <a:spAutoFit/>
            </a:bodyPr>
            <a:lstStyle>
              <a:lvl1pPr algn="l" defTabSz="457200">
                <a:lnSpc>
                  <a:spcPts val="2300"/>
                </a:lnSpc>
                <a:defRPr sz="2300" b="1">
                  <a:solidFill>
                    <a:srgbClr val="17375E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dirty="0"/>
                <a:t>CONTRATOS PAGADOS</a:t>
              </a:r>
            </a:p>
          </p:txBody>
        </p:sp>
        <p:sp>
          <p:nvSpPr>
            <p:cNvPr id="7" name="6 Pentágono"/>
            <p:cNvSpPr/>
            <p:nvPr/>
          </p:nvSpPr>
          <p:spPr>
            <a:xfrm>
              <a:off x="29103455" y="4576785"/>
              <a:ext cx="612000" cy="540000"/>
            </a:xfrm>
            <a:custGeom>
              <a:avLst/>
              <a:gdLst>
                <a:gd name="connsiteX0" fmla="*/ 0 w 4032448"/>
                <a:gd name="connsiteY0" fmla="*/ 0 h 3181485"/>
                <a:gd name="connsiteX1" fmla="*/ 2441706 w 4032448"/>
                <a:gd name="connsiteY1" fmla="*/ 0 h 3181485"/>
                <a:gd name="connsiteX2" fmla="*/ 4032448 w 4032448"/>
                <a:gd name="connsiteY2" fmla="*/ 1590743 h 3181485"/>
                <a:gd name="connsiteX3" fmla="*/ 2441706 w 4032448"/>
                <a:gd name="connsiteY3" fmla="*/ 3181485 h 3181485"/>
                <a:gd name="connsiteX4" fmla="*/ 0 w 4032448"/>
                <a:gd name="connsiteY4" fmla="*/ 3181485 h 3181485"/>
                <a:gd name="connsiteX5" fmla="*/ 0 w 4032448"/>
                <a:gd name="connsiteY5" fmla="*/ 0 h 3181485"/>
                <a:gd name="connsiteX0" fmla="*/ 0 w 2441706"/>
                <a:gd name="connsiteY0" fmla="*/ 0 h 3181485"/>
                <a:gd name="connsiteX1" fmla="*/ 2441706 w 2441706"/>
                <a:gd name="connsiteY1" fmla="*/ 0 h 3181485"/>
                <a:gd name="connsiteX2" fmla="*/ 1126688 w 2441706"/>
                <a:gd name="connsiteY2" fmla="*/ 1509463 h 3181485"/>
                <a:gd name="connsiteX3" fmla="*/ 2441706 w 2441706"/>
                <a:gd name="connsiteY3" fmla="*/ 3181485 h 3181485"/>
                <a:gd name="connsiteX4" fmla="*/ 0 w 2441706"/>
                <a:gd name="connsiteY4" fmla="*/ 3181485 h 3181485"/>
                <a:gd name="connsiteX5" fmla="*/ 0 w 2441706"/>
                <a:gd name="connsiteY5" fmla="*/ 0 h 3181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41706" h="3181485">
                  <a:moveTo>
                    <a:pt x="0" y="0"/>
                  </a:moveTo>
                  <a:lnTo>
                    <a:pt x="2441706" y="0"/>
                  </a:lnTo>
                  <a:lnTo>
                    <a:pt x="1126688" y="1509463"/>
                  </a:lnTo>
                  <a:lnTo>
                    <a:pt x="2441706" y="3181485"/>
                  </a:lnTo>
                  <a:lnTo>
                    <a:pt x="0" y="318148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25400" cap="flat">
              <a:noFill/>
              <a:prstDash val="solid"/>
              <a:round/>
            </a:ln>
            <a:effectLst>
              <a:outerShdw blurRad="25400" dist="127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6124" tIns="36124" rIns="36124" bIns="36124" numCol="1" spcCol="38100" rtlCol="0" anchor="ctr">
              <a:spAutoFit/>
            </a:bodyPr>
            <a:lstStyle/>
            <a:p>
              <a:pPr marL="0" marR="0" indent="0" algn="ctr" defTabSz="587022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MX" sz="3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46" name="6 Pentágono"/>
            <p:cNvSpPr/>
            <p:nvPr/>
          </p:nvSpPr>
          <p:spPr>
            <a:xfrm>
              <a:off x="29103455" y="5971578"/>
              <a:ext cx="612000" cy="540000"/>
            </a:xfrm>
            <a:custGeom>
              <a:avLst/>
              <a:gdLst>
                <a:gd name="connsiteX0" fmla="*/ 0 w 4032448"/>
                <a:gd name="connsiteY0" fmla="*/ 0 h 3181485"/>
                <a:gd name="connsiteX1" fmla="*/ 2441706 w 4032448"/>
                <a:gd name="connsiteY1" fmla="*/ 0 h 3181485"/>
                <a:gd name="connsiteX2" fmla="*/ 4032448 w 4032448"/>
                <a:gd name="connsiteY2" fmla="*/ 1590743 h 3181485"/>
                <a:gd name="connsiteX3" fmla="*/ 2441706 w 4032448"/>
                <a:gd name="connsiteY3" fmla="*/ 3181485 h 3181485"/>
                <a:gd name="connsiteX4" fmla="*/ 0 w 4032448"/>
                <a:gd name="connsiteY4" fmla="*/ 3181485 h 3181485"/>
                <a:gd name="connsiteX5" fmla="*/ 0 w 4032448"/>
                <a:gd name="connsiteY5" fmla="*/ 0 h 3181485"/>
                <a:gd name="connsiteX0" fmla="*/ 0 w 2441706"/>
                <a:gd name="connsiteY0" fmla="*/ 0 h 3181485"/>
                <a:gd name="connsiteX1" fmla="*/ 2441706 w 2441706"/>
                <a:gd name="connsiteY1" fmla="*/ 0 h 3181485"/>
                <a:gd name="connsiteX2" fmla="*/ 1126688 w 2441706"/>
                <a:gd name="connsiteY2" fmla="*/ 1509463 h 3181485"/>
                <a:gd name="connsiteX3" fmla="*/ 2441706 w 2441706"/>
                <a:gd name="connsiteY3" fmla="*/ 3181485 h 3181485"/>
                <a:gd name="connsiteX4" fmla="*/ 0 w 2441706"/>
                <a:gd name="connsiteY4" fmla="*/ 3181485 h 3181485"/>
                <a:gd name="connsiteX5" fmla="*/ 0 w 2441706"/>
                <a:gd name="connsiteY5" fmla="*/ 0 h 3181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41706" h="3181485">
                  <a:moveTo>
                    <a:pt x="0" y="0"/>
                  </a:moveTo>
                  <a:lnTo>
                    <a:pt x="2441706" y="0"/>
                  </a:lnTo>
                  <a:lnTo>
                    <a:pt x="1126688" y="1509463"/>
                  </a:lnTo>
                  <a:lnTo>
                    <a:pt x="2441706" y="3181485"/>
                  </a:lnTo>
                  <a:lnTo>
                    <a:pt x="0" y="318148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25400" cap="flat">
              <a:noFill/>
              <a:prstDash val="solid"/>
              <a:round/>
            </a:ln>
            <a:effectLst>
              <a:outerShdw blurRad="25400" dist="127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6124" tIns="36124" rIns="36124" bIns="36124" numCol="1" spcCol="38100" rtlCol="0" anchor="ctr">
              <a:spAutoFit/>
            </a:bodyPr>
            <a:lstStyle/>
            <a:p>
              <a:pPr marL="0" marR="0" indent="0" algn="ctr" defTabSz="587022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MX" sz="3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7333506" y="4225503"/>
            <a:ext cx="5449887" cy="4216946"/>
            <a:chOff x="7333506" y="4225503"/>
            <a:chExt cx="5449887" cy="4216946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33506" y="4225503"/>
              <a:ext cx="5449887" cy="36036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Shape 186"/>
            <p:cNvSpPr/>
            <p:nvPr/>
          </p:nvSpPr>
          <p:spPr>
            <a:xfrm>
              <a:off x="8580856" y="7856147"/>
              <a:ext cx="2948083" cy="58630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36124" tIns="36124" rIns="36124" bIns="36124" anchor="ctr">
              <a:spAutoFit/>
            </a:bodyPr>
            <a:lstStyle>
              <a:lvl1pPr defTabSz="457200">
                <a:lnSpc>
                  <a:spcPts val="4000"/>
                </a:lnSpc>
                <a:defRPr sz="4000" b="1">
                  <a:solidFill>
                    <a:srgbClr val="17375E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dirty="0" smtClean="0"/>
                <a:t>201</a:t>
              </a:r>
              <a:r>
                <a:rPr lang="es-MX" dirty="0" smtClean="0"/>
                <a:t>6</a:t>
              </a:r>
              <a:endParaRPr dirty="0"/>
            </a:p>
          </p:txBody>
        </p:sp>
      </p:grpSp>
      <p:graphicFrame>
        <p:nvGraphicFramePr>
          <p:cNvPr id="35" name="5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13590601"/>
              </p:ext>
            </p:extLst>
          </p:nvPr>
        </p:nvGraphicFramePr>
        <p:xfrm>
          <a:off x="7800480" y="3868528"/>
          <a:ext cx="4248472" cy="28803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6" name="5 CuadroTexto"/>
          <p:cNvSpPr txBox="1"/>
          <p:nvPr/>
        </p:nvSpPr>
        <p:spPr>
          <a:xfrm>
            <a:off x="8289520" y="4576785"/>
            <a:ext cx="1512168" cy="62695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6124" tIns="36124" rIns="36124" bIns="36124" numCol="1" spcCol="38100" rtlCol="0" anchor="ctr">
            <a:spAutoFit/>
          </a:bodyPr>
          <a:lstStyle/>
          <a:p>
            <a:pPr marL="0" marR="0" indent="0" algn="ctr" defTabSz="58702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MX" sz="3600" b="1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79%</a:t>
            </a:r>
            <a:endParaRPr kumimoji="0" lang="es-MX" sz="36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Helvetica Light"/>
            </a:endParaRPr>
          </a:p>
        </p:txBody>
      </p:sp>
      <p:graphicFrame>
        <p:nvGraphicFramePr>
          <p:cNvPr id="36" name="6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38186698"/>
              </p:ext>
            </p:extLst>
          </p:nvPr>
        </p:nvGraphicFramePr>
        <p:xfrm>
          <a:off x="15029711" y="3868688"/>
          <a:ext cx="4248000" cy="288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44" name="43 CuadroTexto"/>
          <p:cNvSpPr txBox="1"/>
          <p:nvPr/>
        </p:nvSpPr>
        <p:spPr>
          <a:xfrm>
            <a:off x="15289312" y="4660776"/>
            <a:ext cx="1512168" cy="62695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6124" tIns="36124" rIns="36124" bIns="36124" numCol="1" spcCol="38100" rtlCol="0" anchor="ctr">
            <a:spAutoFit/>
          </a:bodyPr>
          <a:lstStyle/>
          <a:p>
            <a:pPr marL="0" marR="0" indent="0" algn="ctr" defTabSz="58702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MX" sz="3600" b="1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77%</a:t>
            </a:r>
            <a:endParaRPr kumimoji="0" lang="es-MX" sz="36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830075518"/>
      </p:ext>
    </p:extLst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9" grpId="0" animBg="1" advAuto="0"/>
      <p:bldP spid="200" grpId="0" animBg="1" advAuto="0"/>
      <p:bldGraphic spid="37" grpId="0">
        <p:bldAsOne/>
      </p:bldGraphic>
      <p:bldP spid="25" grpId="0" animBg="1" advAuto="0"/>
      <p:bldP spid="45" grpId="0"/>
      <p:bldGraphic spid="35" grpId="0">
        <p:bldAsOne/>
      </p:bldGraphic>
      <p:bldP spid="6" grpId="0"/>
      <p:bldGraphic spid="36" grpId="0">
        <p:bldAsOne/>
      </p:bldGraphic>
      <p:bldP spid="4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image35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268710" y="8120338"/>
            <a:ext cx="1824921" cy="700945"/>
          </a:xfrm>
          <a:prstGeom prst="rect">
            <a:avLst/>
          </a:prstGeom>
          <a:ln w="12700">
            <a:miter lim="400000"/>
          </a:ln>
        </p:spPr>
      </p:pic>
      <p:pic>
        <p:nvPicPr>
          <p:cNvPr id="203" name="image36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4840615" y="7782704"/>
            <a:ext cx="1317087" cy="1376215"/>
          </a:xfrm>
          <a:prstGeom prst="rect">
            <a:avLst/>
          </a:prstGeom>
          <a:ln w="12700">
            <a:miter lim="400000"/>
          </a:ln>
        </p:spPr>
      </p:pic>
      <p:pic>
        <p:nvPicPr>
          <p:cNvPr id="204" name="image37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8695706" y="8313571"/>
            <a:ext cx="3718035" cy="460813"/>
          </a:xfrm>
          <a:prstGeom prst="rect">
            <a:avLst/>
          </a:prstGeom>
          <a:ln w="12700">
            <a:miter lim="400000"/>
          </a:ln>
        </p:spPr>
      </p:pic>
      <p:pic>
        <p:nvPicPr>
          <p:cNvPr id="206" name="image39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9679943" y="7868031"/>
            <a:ext cx="1205559" cy="120555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36" name="Group 236"/>
          <p:cNvGrpSpPr/>
          <p:nvPr/>
        </p:nvGrpSpPr>
        <p:grpSpPr>
          <a:xfrm>
            <a:off x="15216738" y="3132008"/>
            <a:ext cx="5329725" cy="662859"/>
            <a:chOff x="0" y="-49786"/>
            <a:chExt cx="5329724" cy="662858"/>
          </a:xfrm>
        </p:grpSpPr>
        <p:sp>
          <p:nvSpPr>
            <p:cNvPr id="231" name="Shape 231"/>
            <p:cNvSpPr/>
            <p:nvPr/>
          </p:nvSpPr>
          <p:spPr>
            <a:xfrm>
              <a:off x="687575" y="-49786"/>
              <a:ext cx="3657825" cy="6628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6124" tIns="36124" rIns="36124" bIns="36124" numCol="1" anchor="ctr">
              <a:spAutoFit/>
            </a:bodyPr>
            <a:lstStyle>
              <a:lvl1pPr algn="l" defTabSz="457200">
                <a:lnSpc>
                  <a:spcPts val="2300"/>
                </a:lnSpc>
                <a:defRPr sz="2300" b="1">
                  <a:solidFill>
                    <a:srgbClr val="17375E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dirty="0" smtClean="0"/>
                <a:t>SOLICITUDES</a:t>
              </a:r>
              <a:r>
                <a:rPr lang="es-MX" dirty="0" smtClean="0"/>
                <a:t> AUTORIZADAS</a:t>
              </a:r>
              <a:endParaRPr dirty="0"/>
            </a:p>
          </p:txBody>
        </p:sp>
        <p:grpSp>
          <p:nvGrpSpPr>
            <p:cNvPr id="234" name="Group 234"/>
            <p:cNvGrpSpPr/>
            <p:nvPr/>
          </p:nvGrpSpPr>
          <p:grpSpPr>
            <a:xfrm>
              <a:off x="0" y="0"/>
              <a:ext cx="3891341" cy="487085"/>
              <a:chOff x="0" y="0"/>
              <a:chExt cx="3891340" cy="487084"/>
            </a:xfrm>
          </p:grpSpPr>
          <p:pic>
            <p:nvPicPr>
              <p:cNvPr id="232" name="pasted-image.pdf"/>
              <p:cNvPicPr>
                <a:picLocks noChangeAspect="1"/>
              </p:cNvPicPr>
              <p:nvPr/>
            </p:nvPicPr>
            <p:blipFill>
              <a:blip r:embed="rId7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/>
              </a:blip>
              <a:stretch>
                <a:fillRect/>
              </a:stretch>
            </p:blipFill>
            <p:spPr>
              <a:xfrm>
                <a:off x="0" y="0"/>
                <a:ext cx="589445" cy="48708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33" name="pasted-image.pdf"/>
              <p:cNvPicPr>
                <a:picLocks noChangeAspect="1"/>
              </p:cNvPicPr>
              <p:nvPr/>
            </p:nvPicPr>
            <p:blipFill>
              <a:blip r:embed="rId8"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saturation sat="66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3301895" y="0"/>
                <a:ext cx="589446" cy="48708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235" name="Shape 235"/>
            <p:cNvSpPr/>
            <p:nvPr/>
          </p:nvSpPr>
          <p:spPr>
            <a:xfrm>
              <a:off x="4107029" y="97728"/>
              <a:ext cx="1222695" cy="3678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6124" tIns="36124" rIns="36124" bIns="36124" numCol="1" anchor="ctr">
              <a:spAutoFit/>
            </a:bodyPr>
            <a:lstStyle>
              <a:lvl1pPr algn="l" defTabSz="457200">
                <a:lnSpc>
                  <a:spcPts val="2300"/>
                </a:lnSpc>
                <a:defRPr sz="2300" b="1">
                  <a:solidFill>
                    <a:srgbClr val="17375E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dirty="0"/>
                <a:t>PAGOS</a:t>
              </a:r>
            </a:p>
          </p:txBody>
        </p:sp>
      </p:grpSp>
      <p:pic>
        <p:nvPicPr>
          <p:cNvPr id="237" name="Man.pn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9214174" y="7839860"/>
            <a:ext cx="1974614" cy="1112965"/>
          </a:xfrm>
          <a:prstGeom prst="rect">
            <a:avLst/>
          </a:prstGeom>
          <a:ln w="12700">
            <a:miter lim="400000"/>
          </a:ln>
        </p:spPr>
      </p:pic>
      <p:sp>
        <p:nvSpPr>
          <p:cNvPr id="238" name="Shape 238"/>
          <p:cNvSpPr/>
          <p:nvPr/>
        </p:nvSpPr>
        <p:spPr>
          <a:xfrm>
            <a:off x="9420668" y="1852846"/>
            <a:ext cx="16525828" cy="6885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6124" tIns="36124" rIns="36124" bIns="36124" anchor="ctr">
            <a:spAutoFit/>
          </a:bodyPr>
          <a:lstStyle>
            <a:lvl1pPr defTabSz="457200">
              <a:lnSpc>
                <a:spcPts val="4800"/>
              </a:lnSpc>
              <a:defRPr sz="4800" b="1">
                <a:solidFill>
                  <a:srgbClr val="17375E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 smtClean="0"/>
              <a:t>SOLICITUDES</a:t>
            </a:r>
            <a:r>
              <a:rPr lang="es-MX" dirty="0" smtClean="0"/>
              <a:t> AUTORIZADAS</a:t>
            </a:r>
            <a:r>
              <a:rPr dirty="0" smtClean="0"/>
              <a:t> </a:t>
            </a:r>
            <a:r>
              <a:rPr dirty="0"/>
              <a:t>Y PAGOS POR MARCA</a:t>
            </a:r>
          </a:p>
        </p:txBody>
      </p:sp>
      <p:sp>
        <p:nvSpPr>
          <p:cNvPr id="239" name="Shape 239"/>
          <p:cNvSpPr/>
          <p:nvPr/>
        </p:nvSpPr>
        <p:spPr>
          <a:xfrm>
            <a:off x="1764189" y="1307684"/>
            <a:ext cx="8290709" cy="843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6124" tIns="36124" rIns="36124" bIns="36124" anchor="ctr">
            <a:spAutoFit/>
          </a:bodyPr>
          <a:lstStyle>
            <a:lvl1pPr algn="l" defTabSz="457200">
              <a:lnSpc>
                <a:spcPts val="6000"/>
              </a:lnSpc>
              <a:defRPr sz="6000" b="1" cap="all">
                <a:solidFill>
                  <a:srgbClr val="17375E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EVALUACIÓN RETAIL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268710" y="4012704"/>
            <a:ext cx="2451650" cy="59617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6124" tIns="36124" rIns="36124" bIns="36124" numCol="1" spcCol="38100" rtlCol="0" anchor="ctr">
            <a:spAutoFit/>
          </a:bodyPr>
          <a:lstStyle/>
          <a:p>
            <a:pPr marL="0" marR="0" indent="0" algn="ctr" defTabSz="58702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MX" b="1" dirty="0" smtClean="0"/>
              <a:t>80</a:t>
            </a:r>
            <a:r>
              <a:rPr kumimoji="0" lang="es-MX" sz="34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rPr>
              <a:t>%</a:t>
            </a:r>
            <a:endParaRPr kumimoji="0" lang="es-MX" sz="3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9084027" y="4012704"/>
            <a:ext cx="2451650" cy="59617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6124" tIns="36124" rIns="36124" bIns="36124" numCol="1" spcCol="38100" rtlCol="0" anchor="ctr">
            <a:spAutoFit/>
          </a:bodyPr>
          <a:lstStyle/>
          <a:p>
            <a:pPr marL="0" marR="0" indent="0" algn="ctr" defTabSz="58702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MX" sz="34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rPr>
              <a:t>96%</a:t>
            </a:r>
            <a:endParaRPr kumimoji="0" lang="es-MX" sz="3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4303565" y="4012704"/>
            <a:ext cx="2451650" cy="59617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6124" tIns="36124" rIns="36124" bIns="36124" numCol="1" spcCol="38100" rtlCol="0" anchor="ctr">
            <a:spAutoFit/>
          </a:bodyPr>
          <a:lstStyle/>
          <a:p>
            <a:pPr marL="0" marR="0" indent="0" algn="ctr" defTabSz="58702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MX" sz="34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rPr>
              <a:t>66%</a:t>
            </a:r>
            <a:endParaRPr kumimoji="0" lang="es-MX" sz="3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9328898" y="4012704"/>
            <a:ext cx="2451650" cy="59617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6124" tIns="36124" rIns="36124" bIns="36124" numCol="1" spcCol="38100" rtlCol="0" anchor="ctr">
            <a:spAutoFit/>
          </a:bodyPr>
          <a:lstStyle/>
          <a:p>
            <a:pPr marL="0" marR="0" indent="0" algn="ctr" defTabSz="58702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MX" sz="34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rPr>
              <a:t>81%</a:t>
            </a:r>
            <a:endParaRPr kumimoji="0" lang="es-MX" sz="3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24036587" y="4012704"/>
            <a:ext cx="2451650" cy="59617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6124" tIns="36124" rIns="36124" bIns="36124" numCol="1" spcCol="38100" rtlCol="0" anchor="ctr">
            <a:spAutoFit/>
          </a:bodyPr>
          <a:lstStyle/>
          <a:p>
            <a:pPr marL="0" marR="0" indent="0" algn="ctr" defTabSz="58702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MX" sz="34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rPr>
              <a:t>70%</a:t>
            </a:r>
            <a:endParaRPr kumimoji="0" lang="es-MX" sz="3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29056896" y="4012704"/>
            <a:ext cx="2451650" cy="59617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6124" tIns="36124" rIns="36124" bIns="36124" numCol="1" spcCol="38100" rtlCol="0" anchor="ctr">
            <a:spAutoFit/>
          </a:bodyPr>
          <a:lstStyle/>
          <a:p>
            <a:pPr marL="0" marR="0" indent="0" algn="ctr" defTabSz="58702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MX" sz="34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rPr>
              <a:t>78%</a:t>
            </a:r>
            <a:endParaRPr kumimoji="0" lang="es-MX" sz="3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graphicFrame>
        <p:nvGraphicFramePr>
          <p:cNvPr id="34" name="13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57933020"/>
              </p:ext>
            </p:extLst>
          </p:nvPr>
        </p:nvGraphicFramePr>
        <p:xfrm>
          <a:off x="3154275" y="4876800"/>
          <a:ext cx="4320000" cy="288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5332" y="4744539"/>
            <a:ext cx="4511675" cy="287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1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5643" y="4744539"/>
            <a:ext cx="4511675" cy="287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" name="Picture 2"/>
          <p:cNvPicPr>
            <a:picLocks noChangeAspect="1" noChangeArrowheads="1"/>
          </p:cNvPicPr>
          <p:nvPr/>
        </p:nvPicPr>
        <p:blipFill>
          <a:blip r:embed="rId1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43320" y="4744539"/>
            <a:ext cx="4511675" cy="287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1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2526" y="4744539"/>
            <a:ext cx="4511675" cy="287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" name="Picture 2"/>
          <p:cNvPicPr>
            <a:picLocks noChangeAspect="1" noChangeArrowheads="1"/>
          </p:cNvPicPr>
          <p:nvPr/>
        </p:nvPicPr>
        <p:blipFill>
          <a:blip r:embed="rId1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09027" y="4744539"/>
            <a:ext cx="4511675" cy="287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" name="Picture 2"/>
          <p:cNvPicPr>
            <a:picLocks noChangeAspect="1" noChangeArrowheads="1"/>
          </p:cNvPicPr>
          <p:nvPr/>
        </p:nvPicPr>
        <p:blipFill>
          <a:blip r:embed="rId1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26883" y="4744539"/>
            <a:ext cx="4511675" cy="287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6" name="1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97049951"/>
              </p:ext>
            </p:extLst>
          </p:nvPr>
        </p:nvGraphicFramePr>
        <p:xfrm>
          <a:off x="3381169" y="4744539"/>
          <a:ext cx="3600000" cy="216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graphicFrame>
        <p:nvGraphicFramePr>
          <p:cNvPr id="47" name="12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43285121"/>
              </p:ext>
            </p:extLst>
          </p:nvPr>
        </p:nvGraphicFramePr>
        <p:xfrm>
          <a:off x="8401480" y="4744539"/>
          <a:ext cx="3600000" cy="216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4"/>
          </a:graphicData>
        </a:graphic>
      </p:graphicFrame>
      <p:graphicFrame>
        <p:nvGraphicFramePr>
          <p:cNvPr id="48" name="14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94650251"/>
              </p:ext>
            </p:extLst>
          </p:nvPr>
        </p:nvGraphicFramePr>
        <p:xfrm>
          <a:off x="13699157" y="4721267"/>
          <a:ext cx="3600000" cy="216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5"/>
          </a:graphicData>
        </a:graphic>
      </p:graphicFrame>
      <p:graphicFrame>
        <p:nvGraphicFramePr>
          <p:cNvPr id="49" name="15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31419519"/>
              </p:ext>
            </p:extLst>
          </p:nvPr>
        </p:nvGraphicFramePr>
        <p:xfrm>
          <a:off x="18540939" y="4711995"/>
          <a:ext cx="3600000" cy="216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6"/>
          </a:graphicData>
        </a:graphic>
      </p:graphicFrame>
      <p:graphicFrame>
        <p:nvGraphicFramePr>
          <p:cNvPr id="50" name="16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62142451"/>
              </p:ext>
            </p:extLst>
          </p:nvPr>
        </p:nvGraphicFramePr>
        <p:xfrm>
          <a:off x="23373366" y="4766243"/>
          <a:ext cx="3600000" cy="216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7"/>
          </a:graphicData>
        </a:graphic>
      </p:graphicFrame>
      <p:graphicFrame>
        <p:nvGraphicFramePr>
          <p:cNvPr id="51" name="17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99637773"/>
              </p:ext>
            </p:extLst>
          </p:nvPr>
        </p:nvGraphicFramePr>
        <p:xfrm>
          <a:off x="28482722" y="4744539"/>
          <a:ext cx="3600000" cy="216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8"/>
          </a:graphicData>
        </a:graphic>
      </p:graphicFrame>
      <p:pic>
        <p:nvPicPr>
          <p:cNvPr id="1027" name="Imagen 6" descr="LOGO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01375" y="7896353"/>
            <a:ext cx="1526978" cy="122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1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250"/>
                            </p:stCondLst>
                            <p:childTnLst>
                              <p:par>
                                <p:cTn id="3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9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5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250"/>
                            </p:stCondLst>
                            <p:childTnLst>
                              <p:par>
                                <p:cTn id="5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1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3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75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75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50"/>
                            </p:stCondLst>
                            <p:childTnLst>
                              <p:par>
                                <p:cTn id="6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500"/>
                            </p:stCondLst>
                            <p:childTnLst>
                              <p:par>
                                <p:cTn id="7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7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250"/>
                            </p:stCondLst>
                            <p:childTnLst>
                              <p:par>
                                <p:cTn id="7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4" fill="hold" grpId="19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5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75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75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750"/>
                            </p:stCondLst>
                            <p:childTnLst>
                              <p:par>
                                <p:cTn id="8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500"/>
                            </p:stCondLst>
                            <p:childTnLst>
                              <p:par>
                                <p:cTn id="9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7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250"/>
                            </p:stCondLst>
                            <p:childTnLst>
                              <p:par>
                                <p:cTn id="1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75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75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2250"/>
                            </p:stCondLst>
                            <p:childTnLst>
                              <p:par>
                                <p:cTn id="12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5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" presetClass="entr" presetSubtype="4" fill="hold" grpId="29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9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75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75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750"/>
                            </p:stCondLst>
                            <p:childTnLst>
                              <p:par>
                                <p:cTn id="1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1500"/>
                            </p:stCondLst>
                            <p:childTnLst>
                              <p:par>
                                <p:cTn id="1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3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2250"/>
                            </p:stCondLst>
                            <p:childTnLst>
                              <p:par>
                                <p:cTn id="14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7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2" grpId="4" animBg="1" advAuto="0"/>
      <p:bldP spid="203" grpId="14" animBg="1" advAuto="0"/>
      <p:bldP spid="204" grpId="19" animBg="1" advAuto="0"/>
      <p:bldP spid="206" grpId="29" animBg="1" advAuto="0"/>
      <p:bldP spid="236" grpId="3" animBg="1" advAuto="0"/>
      <p:bldP spid="237" grpId="9" animBg="1" advAuto="0"/>
      <p:bldP spid="238" grpId="2" animBg="1" advAuto="0"/>
      <p:bldP spid="239" grpId="1" animBg="1" advAuto="0"/>
      <p:bldP spid="2" grpId="0"/>
      <p:bldP spid="41" grpId="0"/>
      <p:bldP spid="42" grpId="0"/>
      <p:bldP spid="43" grpId="0"/>
      <p:bldP spid="44" grpId="0"/>
      <p:bldP spid="45" grpId="0"/>
      <p:bldGraphic spid="46" grpId="0">
        <p:bldAsOne/>
      </p:bldGraphic>
      <p:bldGraphic spid="47" grpId="0">
        <p:bldAsOne/>
      </p:bldGraphic>
      <p:bldGraphic spid="48" grpId="0">
        <p:bldAsOne/>
      </p:bldGraphic>
      <p:bldGraphic spid="49" grpId="0">
        <p:bldAsOne/>
      </p:bldGraphic>
      <p:bldGraphic spid="50" grpId="0">
        <p:bldAsOne/>
      </p:bldGraphic>
      <p:bldGraphic spid="51" grpId="0">
        <p:bldAsOne/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518669" y="3893125"/>
            <a:ext cx="18573462" cy="4201462"/>
          </a:xfrm>
          <a:prstGeom prst="rect">
            <a:avLst/>
          </a:prstGeom>
          <a:ln w="12700">
            <a:miter lim="400000"/>
          </a:ln>
        </p:spPr>
      </p:pic>
      <p:sp>
        <p:nvSpPr>
          <p:cNvPr id="242" name="Shape 242"/>
          <p:cNvSpPr/>
          <p:nvPr/>
        </p:nvSpPr>
        <p:spPr>
          <a:xfrm>
            <a:off x="16438584" y="5663512"/>
            <a:ext cx="3089234" cy="7083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 defTabSz="457200">
              <a:lnSpc>
                <a:spcPts val="4800"/>
              </a:lnSpc>
              <a:defRPr sz="48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1,315</a:t>
            </a:r>
          </a:p>
        </p:txBody>
      </p:sp>
      <p:sp>
        <p:nvSpPr>
          <p:cNvPr id="243" name="Shape 243"/>
          <p:cNvSpPr/>
          <p:nvPr/>
        </p:nvSpPr>
        <p:spPr>
          <a:xfrm>
            <a:off x="15851466" y="7189068"/>
            <a:ext cx="4263468" cy="7083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/>
          <a:p>
            <a:pPr defTabSz="457200">
              <a:lnSpc>
                <a:spcPts val="4800"/>
              </a:lnSpc>
              <a:defRPr sz="48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$367 millones</a:t>
            </a:r>
          </a:p>
        </p:txBody>
      </p:sp>
      <p:sp>
        <p:nvSpPr>
          <p:cNvPr id="244" name="Shape 244"/>
          <p:cNvSpPr/>
          <p:nvPr/>
        </p:nvSpPr>
        <p:spPr>
          <a:xfrm>
            <a:off x="22417726" y="5663512"/>
            <a:ext cx="3089234" cy="7083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 defTabSz="457200">
              <a:lnSpc>
                <a:spcPts val="4800"/>
              </a:lnSpc>
              <a:defRPr sz="48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1,855</a:t>
            </a:r>
          </a:p>
        </p:txBody>
      </p:sp>
      <p:sp>
        <p:nvSpPr>
          <p:cNvPr id="245" name="Shape 245"/>
          <p:cNvSpPr/>
          <p:nvPr/>
        </p:nvSpPr>
        <p:spPr>
          <a:xfrm>
            <a:off x="21830610" y="7189068"/>
            <a:ext cx="4263468" cy="7083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/>
          <a:p>
            <a:pPr defTabSz="457200">
              <a:lnSpc>
                <a:spcPts val="4800"/>
              </a:lnSpc>
              <a:defRPr sz="48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$474 millones</a:t>
            </a:r>
          </a:p>
        </p:txBody>
      </p:sp>
      <p:grpSp>
        <p:nvGrpSpPr>
          <p:cNvPr id="250" name="Group 250"/>
          <p:cNvGrpSpPr/>
          <p:nvPr/>
        </p:nvGrpSpPr>
        <p:grpSpPr>
          <a:xfrm>
            <a:off x="8569014" y="4193899"/>
            <a:ext cx="16937948" cy="3652065"/>
            <a:chOff x="0" y="0"/>
            <a:chExt cx="16937947" cy="3652063"/>
          </a:xfrm>
        </p:grpSpPr>
        <p:sp>
          <p:nvSpPr>
            <p:cNvPr id="246" name="Shape 246"/>
            <p:cNvSpPr/>
            <p:nvPr/>
          </p:nvSpPr>
          <p:spPr>
            <a:xfrm>
              <a:off x="7869568" y="0"/>
              <a:ext cx="3089234" cy="7083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 defTabSz="457200">
                <a:lnSpc>
                  <a:spcPts val="4800"/>
                </a:lnSpc>
                <a:defRPr sz="48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2016</a:t>
              </a:r>
            </a:p>
          </p:txBody>
        </p:sp>
        <p:sp>
          <p:nvSpPr>
            <p:cNvPr id="247" name="Shape 247"/>
            <p:cNvSpPr/>
            <p:nvPr/>
          </p:nvSpPr>
          <p:spPr>
            <a:xfrm>
              <a:off x="13848714" y="0"/>
              <a:ext cx="3089234" cy="7083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 defTabSz="457200">
                <a:lnSpc>
                  <a:spcPts val="4800"/>
                </a:lnSpc>
                <a:defRPr sz="48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2017</a:t>
              </a:r>
            </a:p>
          </p:txBody>
        </p:sp>
        <p:sp>
          <p:nvSpPr>
            <p:cNvPr id="248" name="Shape 248"/>
            <p:cNvSpPr/>
            <p:nvPr/>
          </p:nvSpPr>
          <p:spPr>
            <a:xfrm>
              <a:off x="0" y="1521018"/>
              <a:ext cx="6498141" cy="6054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defTabSz="457200">
                <a:lnSpc>
                  <a:spcPts val="4000"/>
                </a:lnSpc>
                <a:defRPr sz="40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Total casos</a:t>
              </a:r>
            </a:p>
          </p:txBody>
        </p:sp>
        <p:sp>
          <p:nvSpPr>
            <p:cNvPr id="249" name="Shape 249"/>
            <p:cNvSpPr/>
            <p:nvPr/>
          </p:nvSpPr>
          <p:spPr>
            <a:xfrm>
              <a:off x="0" y="3046573"/>
              <a:ext cx="6498141" cy="6054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defTabSz="457200">
                <a:lnSpc>
                  <a:spcPts val="4000"/>
                </a:lnSpc>
                <a:defRPr sz="40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Importe</a:t>
              </a:r>
            </a:p>
          </p:txBody>
        </p:sp>
      </p:grpSp>
      <p:grpSp>
        <p:nvGrpSpPr>
          <p:cNvPr id="253" name="Group 253"/>
          <p:cNvGrpSpPr/>
          <p:nvPr/>
        </p:nvGrpSpPr>
        <p:grpSpPr>
          <a:xfrm>
            <a:off x="26408071" y="6078054"/>
            <a:ext cx="3450002" cy="3341339"/>
            <a:chOff x="0" y="0"/>
            <a:chExt cx="3450000" cy="3341338"/>
          </a:xfrm>
        </p:grpSpPr>
        <p:sp>
          <p:nvSpPr>
            <p:cNvPr id="251" name="Shape 251"/>
            <p:cNvSpPr/>
            <p:nvPr/>
          </p:nvSpPr>
          <p:spPr>
            <a:xfrm>
              <a:off x="894479" y="1351513"/>
              <a:ext cx="1661039" cy="68911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6124" tIns="36124" rIns="36124" bIns="36124" numCol="1" anchor="ctr">
              <a:spAutoFit/>
            </a:bodyPr>
            <a:lstStyle/>
            <a:p>
              <a:pPr defTabSz="457200">
                <a:lnSpc>
                  <a:spcPts val="4800"/>
                </a:lnSpc>
                <a:defRPr sz="4800" b="1" cap="all">
                  <a:solidFill>
                    <a:srgbClr val="17375E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+29%</a:t>
              </a:r>
            </a:p>
          </p:txBody>
        </p:sp>
        <p:pic>
          <p:nvPicPr>
            <p:cNvPr id="252" name="circulo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3450001" cy="334133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54" name="Shape 254"/>
          <p:cNvSpPr/>
          <p:nvPr/>
        </p:nvSpPr>
        <p:spPr>
          <a:xfrm>
            <a:off x="11878488" y="1852544"/>
            <a:ext cx="11491707" cy="6891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6124" tIns="36124" rIns="36124" bIns="36124" anchor="ctr">
            <a:spAutoFit/>
          </a:bodyPr>
          <a:lstStyle>
            <a:lvl1pPr defTabSz="457200">
              <a:lnSpc>
                <a:spcPts val="4800"/>
              </a:lnSpc>
              <a:defRPr sz="4800" b="1">
                <a:solidFill>
                  <a:srgbClr val="17375E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FRAUDES ENVIADOS A VWFS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9" presetClass="entr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7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3" presetClass="entr" presetSubtype="16" fill="hold" grpId="8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1" grpId="2" animBg="1" advAuto="0"/>
      <p:bldP spid="242" grpId="4" animBg="1" advAuto="0"/>
      <p:bldP spid="243" grpId="5" animBg="1" advAuto="0"/>
      <p:bldP spid="244" grpId="6" animBg="1" advAuto="0"/>
      <p:bldP spid="245" grpId="7" animBg="1" advAuto="0"/>
      <p:bldP spid="250" grpId="3" animBg="1" advAuto="0"/>
      <p:bldP spid="253" grpId="8" animBg="1" advAuto="0"/>
      <p:bldP spid="254" grpId="1" animBg="1" advAuto="0"/>
    </p:bldLst>
  </p:timing>
</p:sld>
</file>

<file path=ppt/theme/theme1.xml><?xml version="1.0" encoding="utf-8"?>
<a:theme xmlns:a="http://schemas.openxmlformats.org/drawingml/2006/main" name="White">
  <a:themeElements>
    <a:clrScheme name="Convención VWFS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25400" dist="127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25400" dist="127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25400" dist="127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25400" dist="127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36124" tIns="36124" rIns="36124" bIns="36124" numCol="1" spcCol="38100" rtlCol="0" anchor="ctr">
        <a:spAutoFit/>
      </a:bodyPr>
      <a:lstStyle>
        <a:defPPr marL="0" marR="0" indent="0" algn="ctr" defTabSz="587022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25400" dist="127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36124" tIns="36124" rIns="36124" bIns="36124" numCol="1" spcCol="38100" rtlCol="0" anchor="ctr">
        <a:spAutoFit/>
      </a:bodyPr>
      <a:lstStyle>
        <a:defPPr marL="0" marR="0" indent="0" algn="ctr" defTabSz="587022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1_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25400" dist="127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25400" dist="127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25400" dist="127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25400" dist="127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36124" tIns="36124" rIns="36124" bIns="36124" numCol="1" spcCol="38100" rtlCol="0" anchor="ctr">
        <a:spAutoFit/>
      </a:bodyPr>
      <a:lstStyle>
        <a:defPPr marL="0" marR="0" indent="0" algn="ctr" defTabSz="587022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25400" dist="127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36124" tIns="36124" rIns="36124" bIns="36124" numCol="1" spcCol="38100" rtlCol="0" anchor="ctr">
        <a:spAutoFit/>
      </a:bodyPr>
      <a:lstStyle>
        <a:defPPr marL="0" marR="0" indent="0" algn="ctr" defTabSz="587022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2_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25400" dist="127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25400" dist="127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25400" dist="127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25400" dist="127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36124" tIns="36124" rIns="36124" bIns="36124" numCol="1" spcCol="38100" rtlCol="0" anchor="ctr">
        <a:spAutoFit/>
      </a:bodyPr>
      <a:lstStyle>
        <a:defPPr marL="0" marR="0" indent="0" algn="ctr" defTabSz="587022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25400" dist="127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36124" tIns="36124" rIns="36124" bIns="36124" numCol="1" spcCol="38100" rtlCol="0" anchor="ctr">
        <a:spAutoFit/>
      </a:bodyPr>
      <a:lstStyle>
        <a:defPPr marL="0" marR="0" indent="0" algn="ctr" defTabSz="587022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4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25400" dist="127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25400" dist="127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25400" dist="127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25400" dist="127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36124" tIns="36124" rIns="36124" bIns="36124" numCol="1" spcCol="38100" rtlCol="0" anchor="ctr">
        <a:spAutoFit/>
      </a:bodyPr>
      <a:lstStyle>
        <a:defPPr marL="0" marR="0" indent="0" algn="ctr" defTabSz="587022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25400" dist="127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36124" tIns="36124" rIns="36124" bIns="36124" numCol="1" spcCol="38100" rtlCol="0" anchor="ctr">
        <a:spAutoFit/>
      </a:bodyPr>
      <a:lstStyle>
        <a:defPPr marL="0" marR="0" indent="0" algn="ctr" defTabSz="587022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Override1.xml><?xml version="1.0" encoding="utf-8"?>
<a:themeOverride xmlns:a="http://schemas.openxmlformats.org/drawingml/2006/main">
  <a:clrScheme name="VWFS">
    <a:dk1>
      <a:sysClr val="windowText" lastClr="000000"/>
    </a:dk1>
    <a:lt1>
      <a:sysClr val="window" lastClr="FFFFFF"/>
    </a:lt1>
    <a:dk2>
      <a:srgbClr val="003366"/>
    </a:dk2>
    <a:lt2>
      <a:srgbClr val="D4D6D9"/>
    </a:lt2>
    <a:accent1>
      <a:srgbClr val="006384"/>
    </a:accent1>
    <a:accent2>
      <a:srgbClr val="5F1939"/>
    </a:accent2>
    <a:accent3>
      <a:srgbClr val="80B0C8"/>
    </a:accent3>
    <a:accent4>
      <a:srgbClr val="004666"/>
    </a:accent4>
    <a:accent5>
      <a:srgbClr val="D8AA00"/>
    </a:accent5>
    <a:accent6>
      <a:srgbClr val="95A844"/>
    </a:accent6>
    <a:hlink>
      <a:srgbClr val="4C5356"/>
    </a:hlink>
    <a:folHlink>
      <a:srgbClr val="A21E4D"/>
    </a:folHlink>
  </a:clrScheme>
  <a:fontScheme name="Clásico de Office 2">
    <a:majorFont>
      <a:latin typeface="Arial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Arial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VWFS">
    <a:dk1>
      <a:sysClr val="windowText" lastClr="000000"/>
    </a:dk1>
    <a:lt1>
      <a:sysClr val="window" lastClr="FFFFFF"/>
    </a:lt1>
    <a:dk2>
      <a:srgbClr val="003366"/>
    </a:dk2>
    <a:lt2>
      <a:srgbClr val="D4D6D9"/>
    </a:lt2>
    <a:accent1>
      <a:srgbClr val="006384"/>
    </a:accent1>
    <a:accent2>
      <a:srgbClr val="5F1939"/>
    </a:accent2>
    <a:accent3>
      <a:srgbClr val="80B0C8"/>
    </a:accent3>
    <a:accent4>
      <a:srgbClr val="004666"/>
    </a:accent4>
    <a:accent5>
      <a:srgbClr val="D8AA00"/>
    </a:accent5>
    <a:accent6>
      <a:srgbClr val="95A844"/>
    </a:accent6>
    <a:hlink>
      <a:srgbClr val="4C5356"/>
    </a:hlink>
    <a:folHlink>
      <a:srgbClr val="A21E4D"/>
    </a:folHlink>
  </a:clrScheme>
  <a:fontScheme name="Clásico de Office 2">
    <a:majorFont>
      <a:latin typeface="Arial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Arial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VWFS">
    <a:dk1>
      <a:sysClr val="windowText" lastClr="000000"/>
    </a:dk1>
    <a:lt1>
      <a:sysClr val="window" lastClr="FFFFFF"/>
    </a:lt1>
    <a:dk2>
      <a:srgbClr val="003366"/>
    </a:dk2>
    <a:lt2>
      <a:srgbClr val="D4D6D9"/>
    </a:lt2>
    <a:accent1>
      <a:srgbClr val="006384"/>
    </a:accent1>
    <a:accent2>
      <a:srgbClr val="5F1939"/>
    </a:accent2>
    <a:accent3>
      <a:srgbClr val="80B0C8"/>
    </a:accent3>
    <a:accent4>
      <a:srgbClr val="004666"/>
    </a:accent4>
    <a:accent5>
      <a:srgbClr val="D8AA00"/>
    </a:accent5>
    <a:accent6>
      <a:srgbClr val="95A844"/>
    </a:accent6>
    <a:hlink>
      <a:srgbClr val="4C5356"/>
    </a:hlink>
    <a:folHlink>
      <a:srgbClr val="A21E4D"/>
    </a:folHlink>
  </a:clrScheme>
  <a:fontScheme name="Clásico de Office 2">
    <a:majorFont>
      <a:latin typeface="Arial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Arial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784</Words>
  <Application>Microsoft Macintosh PowerPoint</Application>
  <PresentationFormat>Personalizado</PresentationFormat>
  <Paragraphs>265</Paragraphs>
  <Slides>31</Slides>
  <Notes>1</Notes>
  <HiddenSlides>0</HiddenSlides>
  <MMClips>1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3</vt:i4>
      </vt:variant>
      <vt:variant>
        <vt:lpstr>Títulos de diapositiva</vt:lpstr>
      </vt:variant>
      <vt:variant>
        <vt:i4>31</vt:i4>
      </vt:variant>
    </vt:vector>
  </HeadingPairs>
  <TitlesOfParts>
    <vt:vector size="38" baseType="lpstr">
      <vt:lpstr>Helvetica</vt:lpstr>
      <vt:lpstr>Helvetica Light</vt:lpstr>
      <vt:lpstr>Helvetica Neue</vt:lpstr>
      <vt:lpstr>Arial</vt:lpstr>
      <vt:lpstr>White</vt:lpstr>
      <vt:lpstr>1_White</vt:lpstr>
      <vt:lpstr>2_White</vt:lpstr>
      <vt:lpstr>Presentación de PowerPoint</vt:lpstr>
      <vt:lpstr>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Romero Chao, Veronica</dc:creator>
  <cp:lastModifiedBy>Usuario de Microsoft Office</cp:lastModifiedBy>
  <cp:revision>29</cp:revision>
  <dcterms:modified xsi:type="dcterms:W3CDTF">2018-05-10T19:04:26Z</dcterms:modified>
</cp:coreProperties>
</file>